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theme/theme24.xml" ContentType="application/vnd.openxmlformats-officedocument.theme+xml"/>
  <Override PartName="/ppt/slideLayouts/slideLayout25.xml" ContentType="application/vnd.openxmlformats-officedocument.presentationml.slideLayout+xml"/>
  <Override PartName="/ppt/theme/theme25.xml" ContentType="application/vnd.openxmlformats-officedocument.theme+xml"/>
  <Override PartName="/ppt/slideLayouts/slideLayout26.xml" ContentType="application/vnd.openxmlformats-officedocument.presentationml.slideLayout+xml"/>
  <Override PartName="/ppt/theme/theme2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7.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8.xml" ContentType="application/vnd.openxmlformats-officedocument.theme+xml"/>
  <Override PartName="/ppt/slideLayouts/slideLayout31.xml" ContentType="application/vnd.openxmlformats-officedocument.presentationml.slideLayout+xml"/>
  <Override PartName="/ppt/theme/theme29.xml" ContentType="application/vnd.openxmlformats-officedocument.theme+xml"/>
  <Override PartName="/ppt/slideLayouts/slideLayout32.xml" ContentType="application/vnd.openxmlformats-officedocument.presentationml.slideLayout+xml"/>
  <Override PartName="/ppt/theme/theme30.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1.xml" ContentType="application/vnd.openxmlformats-officedocument.theme+xml"/>
  <Override PartName="/ppt/theme/theme3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9" r:id="rId4"/>
    <p:sldMasterId id="2147483650" r:id="rId5"/>
    <p:sldMasterId id="2147483651" r:id="rId6"/>
    <p:sldMasterId id="2147483652" r:id="rId7"/>
    <p:sldMasterId id="2147483653" r:id="rId8"/>
    <p:sldMasterId id="2147483654" r:id="rId9"/>
    <p:sldMasterId id="2147483655" r:id="rId10"/>
    <p:sldMasterId id="2147483656" r:id="rId11"/>
    <p:sldMasterId id="2147483657" r:id="rId12"/>
    <p:sldMasterId id="2147483658" r:id="rId13"/>
    <p:sldMasterId id="2147483659" r:id="rId14"/>
    <p:sldMasterId id="2147483660" r:id="rId15"/>
    <p:sldMasterId id="2147483661" r:id="rId16"/>
    <p:sldMasterId id="2147483662" r:id="rId17"/>
    <p:sldMasterId id="2147483663" r:id="rId18"/>
    <p:sldMasterId id="2147483664" r:id="rId19"/>
    <p:sldMasterId id="2147483665" r:id="rId20"/>
    <p:sldMasterId id="2147483666" r:id="rId21"/>
    <p:sldMasterId id="2147483667" r:id="rId22"/>
    <p:sldMasterId id="2147483668" r:id="rId23"/>
    <p:sldMasterId id="2147483669" r:id="rId24"/>
    <p:sldMasterId id="2147483670" r:id="rId25"/>
    <p:sldMasterId id="2147483671" r:id="rId26"/>
    <p:sldMasterId id="2147483672" r:id="rId27"/>
    <p:sldMasterId id="2147483673" r:id="rId28"/>
    <p:sldMasterId id="2147483674" r:id="rId29"/>
    <p:sldMasterId id="2147483675" r:id="rId30"/>
    <p:sldMasterId id="2147483676" r:id="rId31"/>
    <p:sldMasterId id="2147483677" r:id="rId32"/>
    <p:sldMasterId id="2147483678" r:id="rId33"/>
    <p:sldMasterId id="2147483766" r:id="rId34"/>
  </p:sldMasterIdLst>
  <p:notesMasterIdLst>
    <p:notesMasterId r:id="rId64"/>
  </p:notesMasterIdLst>
  <p:sldIdLst>
    <p:sldId id="257" r:id="rId35"/>
    <p:sldId id="282" r:id="rId36"/>
    <p:sldId id="259" r:id="rId37"/>
    <p:sldId id="260" r:id="rId38"/>
    <p:sldId id="261" r:id="rId39"/>
    <p:sldId id="267" r:id="rId40"/>
    <p:sldId id="310" r:id="rId41"/>
    <p:sldId id="268" r:id="rId42"/>
    <p:sldId id="269" r:id="rId43"/>
    <p:sldId id="270" r:id="rId44"/>
    <p:sldId id="302" r:id="rId45"/>
    <p:sldId id="303" r:id="rId46"/>
    <p:sldId id="304" r:id="rId47"/>
    <p:sldId id="305" r:id="rId48"/>
    <p:sldId id="306" r:id="rId49"/>
    <p:sldId id="307" r:id="rId50"/>
    <p:sldId id="308" r:id="rId51"/>
    <p:sldId id="292" r:id="rId52"/>
    <p:sldId id="256" r:id="rId53"/>
    <p:sldId id="298" r:id="rId54"/>
    <p:sldId id="258" r:id="rId55"/>
    <p:sldId id="289" r:id="rId56"/>
    <p:sldId id="290" r:id="rId57"/>
    <p:sldId id="291" r:id="rId58"/>
    <p:sldId id="300" r:id="rId59"/>
    <p:sldId id="294" r:id="rId60"/>
    <p:sldId id="301" r:id="rId61"/>
    <p:sldId id="295" r:id="rId62"/>
    <p:sldId id="287" r:id="rId63"/>
  </p:sldIdLst>
  <p:sldSz cx="12192000" cy="6858000"/>
  <p:notesSz cx="6858000" cy="9144000"/>
  <p:custDataLst>
    <p:tags r:id="rId6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51"/>
    <p:restoredTop sz="94647"/>
  </p:normalViewPr>
  <p:slideViewPr>
    <p:cSldViewPr snapToGrid="0" snapToObjects="1">
      <p:cViewPr varScale="1">
        <p:scale>
          <a:sx n="89" d="100"/>
          <a:sy n="89" d="100"/>
        </p:scale>
        <p:origin x="422" y="266"/>
      </p:cViewPr>
      <p:guideLst/>
    </p:cSldViewPr>
  </p:slid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3.xml"/><Relationship Id="rId21" Type="http://schemas.openxmlformats.org/officeDocument/2006/relationships/slideMaster" Target="slideMasters/slideMaster18.xml"/><Relationship Id="rId42" Type="http://schemas.openxmlformats.org/officeDocument/2006/relationships/slide" Target="slides/slide8.xml"/><Relationship Id="rId47" Type="http://schemas.openxmlformats.org/officeDocument/2006/relationships/slide" Target="slides/slide13.xml"/><Relationship Id="rId63" Type="http://schemas.openxmlformats.org/officeDocument/2006/relationships/slide" Target="slides/slide29.xml"/><Relationship Id="rId68"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Master" Target="slideMasters/slideMaster26.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Master" Target="slideMasters/slideMaster29.xml"/><Relationship Id="rId37" Type="http://schemas.openxmlformats.org/officeDocument/2006/relationships/slide" Target="slides/slide3.xml"/><Relationship Id="rId40" Type="http://schemas.openxmlformats.org/officeDocument/2006/relationships/slide" Target="slides/slide6.xml"/><Relationship Id="rId45" Type="http://schemas.openxmlformats.org/officeDocument/2006/relationships/slide" Target="slides/slide11.xml"/><Relationship Id="rId53" Type="http://schemas.openxmlformats.org/officeDocument/2006/relationships/slide" Target="slides/slide19.xml"/><Relationship Id="rId58" Type="http://schemas.openxmlformats.org/officeDocument/2006/relationships/slide" Target="slides/slide24.xml"/><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27.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30" Type="http://schemas.openxmlformats.org/officeDocument/2006/relationships/slideMaster" Target="slideMasters/slideMaster27.xml"/><Relationship Id="rId35" Type="http://schemas.openxmlformats.org/officeDocument/2006/relationships/slide" Target="slides/slide1.xml"/><Relationship Id="rId43" Type="http://schemas.openxmlformats.org/officeDocument/2006/relationships/slide" Target="slides/slide9.xml"/><Relationship Id="rId48" Type="http://schemas.openxmlformats.org/officeDocument/2006/relationships/slide" Target="slides/slide14.xml"/><Relationship Id="rId56" Type="http://schemas.openxmlformats.org/officeDocument/2006/relationships/slide" Target="slides/slide22.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17.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Master" Target="slideMasters/slideMaster30.xml"/><Relationship Id="rId38" Type="http://schemas.openxmlformats.org/officeDocument/2006/relationships/slide" Target="slides/slide4.xml"/><Relationship Id="rId46" Type="http://schemas.openxmlformats.org/officeDocument/2006/relationships/slide" Target="slides/slide12.xml"/><Relationship Id="rId59" Type="http://schemas.openxmlformats.org/officeDocument/2006/relationships/slide" Target="slides/slide25.xml"/><Relationship Id="rId67" Type="http://schemas.openxmlformats.org/officeDocument/2006/relationships/viewProps" Target="viewProps.xml"/><Relationship Id="rId20" Type="http://schemas.openxmlformats.org/officeDocument/2006/relationships/slideMaster" Target="slideMasters/slideMaster17.xml"/><Relationship Id="rId41" Type="http://schemas.openxmlformats.org/officeDocument/2006/relationships/slide" Target="slides/slide7.xml"/><Relationship Id="rId54" Type="http://schemas.openxmlformats.org/officeDocument/2006/relationships/slide" Target="slides/slide20.xml"/><Relationship Id="rId62" Type="http://schemas.openxmlformats.org/officeDocument/2006/relationships/slide" Target="slides/slide28.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Master" Target="slideMasters/slideMaster25.xml"/><Relationship Id="rId36" Type="http://schemas.openxmlformats.org/officeDocument/2006/relationships/slide" Target="slides/slide2.xml"/><Relationship Id="rId49" Type="http://schemas.openxmlformats.org/officeDocument/2006/relationships/slide" Target="slides/slide15.xml"/><Relationship Id="rId57" Type="http://schemas.openxmlformats.org/officeDocument/2006/relationships/slide" Target="slides/slide23.xml"/><Relationship Id="rId10" Type="http://schemas.openxmlformats.org/officeDocument/2006/relationships/slideMaster" Target="slideMasters/slideMaster7.xml"/><Relationship Id="rId31" Type="http://schemas.openxmlformats.org/officeDocument/2006/relationships/slideMaster" Target="slideMasters/slideMaster28.xml"/><Relationship Id="rId44" Type="http://schemas.openxmlformats.org/officeDocument/2006/relationships/slide" Target="slides/slide10.xml"/><Relationship Id="rId52" Type="http://schemas.openxmlformats.org/officeDocument/2006/relationships/slide" Target="slides/slide18.xml"/><Relationship Id="rId60" Type="http://schemas.openxmlformats.org/officeDocument/2006/relationships/slide" Target="slides/slide26.xml"/><Relationship Id="rId65"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5.xml"/><Relationship Id="rId34" Type="http://schemas.openxmlformats.org/officeDocument/2006/relationships/slideMaster" Target="slideMasters/slideMaster31.xml"/><Relationship Id="rId50" Type="http://schemas.openxmlformats.org/officeDocument/2006/relationships/slide" Target="slides/slide16.xml"/><Relationship Id="rId55" Type="http://schemas.openxmlformats.org/officeDocument/2006/relationships/slide" Target="slides/slide2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94EFC2-3289-492E-B8C5-472704A59816}"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E67059EC-B426-47D7-B0A3-B12B02A7F44C}">
      <dgm:prSet/>
      <dgm:spPr/>
      <dgm:t>
        <a:bodyPr/>
        <a:lstStyle/>
        <a:p>
          <a:r>
            <a:rPr lang="en-US"/>
            <a:t>A neural network is a black box in that input (</a:t>
          </a:r>
          <a:r>
            <a:rPr lang="en-US" b="1"/>
            <a:t>8 sensors</a:t>
          </a:r>
          <a:r>
            <a:rPr lang="en-US"/>
            <a:t>) goes into it and results (one of </a:t>
          </a:r>
          <a:r>
            <a:rPr lang="en-US" b="1"/>
            <a:t>8 directions</a:t>
          </a:r>
          <a:r>
            <a:rPr lang="en-US"/>
            <a:t>) comes out. </a:t>
          </a:r>
        </a:p>
      </dgm:t>
    </dgm:pt>
    <dgm:pt modelId="{144762C4-802F-4897-95B8-DCF4B95FD588}" type="parTrans" cxnId="{416004A2-95F8-4A0F-AA16-4AC594C549C6}">
      <dgm:prSet/>
      <dgm:spPr/>
      <dgm:t>
        <a:bodyPr/>
        <a:lstStyle/>
        <a:p>
          <a:endParaRPr lang="en-US"/>
        </a:p>
      </dgm:t>
    </dgm:pt>
    <dgm:pt modelId="{96FD7D26-6E14-42E8-AF53-852A97D0AC1D}" type="sibTrans" cxnId="{416004A2-95F8-4A0F-AA16-4AC594C549C6}">
      <dgm:prSet/>
      <dgm:spPr/>
      <dgm:t>
        <a:bodyPr/>
        <a:lstStyle/>
        <a:p>
          <a:endParaRPr lang="en-US"/>
        </a:p>
      </dgm:t>
    </dgm:pt>
    <dgm:pt modelId="{9C9A6EEA-A46A-4201-98B7-2908C563867C}">
      <dgm:prSet/>
      <dgm:spPr/>
      <dgm:t>
        <a:bodyPr/>
        <a:lstStyle/>
        <a:p>
          <a:r>
            <a:rPr lang="en-US"/>
            <a:t>Difficult to reason about internally.</a:t>
          </a:r>
        </a:p>
      </dgm:t>
    </dgm:pt>
    <dgm:pt modelId="{F76931A6-BAB4-4401-A8AF-AB103B8F9106}" type="parTrans" cxnId="{52E38A60-60FC-468D-9E93-3A2BBCC63F76}">
      <dgm:prSet/>
      <dgm:spPr/>
      <dgm:t>
        <a:bodyPr/>
        <a:lstStyle/>
        <a:p>
          <a:endParaRPr lang="en-US"/>
        </a:p>
      </dgm:t>
    </dgm:pt>
    <dgm:pt modelId="{F2BF51C7-5D2E-48F6-B529-FE0808FF19F7}" type="sibTrans" cxnId="{52E38A60-60FC-468D-9E93-3A2BBCC63F76}">
      <dgm:prSet/>
      <dgm:spPr/>
      <dgm:t>
        <a:bodyPr/>
        <a:lstStyle/>
        <a:p>
          <a:endParaRPr lang="en-US"/>
        </a:p>
      </dgm:t>
    </dgm:pt>
    <dgm:pt modelId="{AEE98AD9-65DF-4BCB-A57D-AEE9C1A81574}">
      <dgm:prSet/>
      <dgm:spPr/>
      <dgm:t>
        <a:bodyPr/>
        <a:lstStyle/>
        <a:p>
          <a:r>
            <a:rPr lang="en-US"/>
            <a:t>Internally performs repeated linear transforms followed by non-linear transforms.</a:t>
          </a:r>
        </a:p>
      </dgm:t>
    </dgm:pt>
    <dgm:pt modelId="{DD124636-B4A3-48F0-811F-E588D1E371EC}" type="parTrans" cxnId="{F2FD40DB-9BB0-433A-A84E-2DCFFF2E90D1}">
      <dgm:prSet/>
      <dgm:spPr/>
      <dgm:t>
        <a:bodyPr/>
        <a:lstStyle/>
        <a:p>
          <a:endParaRPr lang="en-US"/>
        </a:p>
      </dgm:t>
    </dgm:pt>
    <dgm:pt modelId="{C2E38939-AFD4-4B7B-9298-A0555FEDC6E4}" type="sibTrans" cxnId="{F2FD40DB-9BB0-433A-A84E-2DCFFF2E90D1}">
      <dgm:prSet/>
      <dgm:spPr/>
      <dgm:t>
        <a:bodyPr/>
        <a:lstStyle/>
        <a:p>
          <a:endParaRPr lang="en-US"/>
        </a:p>
      </dgm:t>
    </dgm:pt>
    <dgm:pt modelId="{D0B42D6F-2912-486E-98D9-FA184E5B4661}">
      <dgm:prSet/>
      <dgm:spPr/>
      <dgm:t>
        <a:bodyPr/>
        <a:lstStyle/>
        <a:p>
          <a:r>
            <a:rPr lang="en-US"/>
            <a:t>Feedforward NNs are used in Large Language Models, making them particularly interesting.</a:t>
          </a:r>
        </a:p>
      </dgm:t>
    </dgm:pt>
    <dgm:pt modelId="{DCB4086D-DFAB-46A4-BEC7-9397A8F0C987}" type="parTrans" cxnId="{18B61E82-51AE-4468-8C49-0A5113A63FDA}">
      <dgm:prSet/>
      <dgm:spPr/>
      <dgm:t>
        <a:bodyPr/>
        <a:lstStyle/>
        <a:p>
          <a:endParaRPr lang="en-US"/>
        </a:p>
      </dgm:t>
    </dgm:pt>
    <dgm:pt modelId="{5646A35A-525A-46D0-AD20-D1E096E722A9}" type="sibTrans" cxnId="{18B61E82-51AE-4468-8C49-0A5113A63FDA}">
      <dgm:prSet/>
      <dgm:spPr/>
      <dgm:t>
        <a:bodyPr/>
        <a:lstStyle/>
        <a:p>
          <a:endParaRPr lang="en-US"/>
        </a:p>
      </dgm:t>
    </dgm:pt>
    <dgm:pt modelId="{6D76D926-84AF-4F30-BF11-E99361C9A80E}" type="pres">
      <dgm:prSet presAssocID="{D794EFC2-3289-492E-B8C5-472704A59816}" presName="outerComposite" presStyleCnt="0">
        <dgm:presLayoutVars>
          <dgm:chMax val="5"/>
          <dgm:dir/>
          <dgm:resizeHandles val="exact"/>
        </dgm:presLayoutVars>
      </dgm:prSet>
      <dgm:spPr/>
    </dgm:pt>
    <dgm:pt modelId="{FFCA2536-8E25-4595-A0B9-8A6ACA0C274D}" type="pres">
      <dgm:prSet presAssocID="{D794EFC2-3289-492E-B8C5-472704A59816}" presName="dummyMaxCanvas" presStyleCnt="0">
        <dgm:presLayoutVars/>
      </dgm:prSet>
      <dgm:spPr/>
    </dgm:pt>
    <dgm:pt modelId="{34101B65-AA16-409C-ADB4-C4689586E4AB}" type="pres">
      <dgm:prSet presAssocID="{D794EFC2-3289-492E-B8C5-472704A59816}" presName="FourNodes_1" presStyleLbl="node1" presStyleIdx="0" presStyleCnt="4">
        <dgm:presLayoutVars>
          <dgm:bulletEnabled val="1"/>
        </dgm:presLayoutVars>
      </dgm:prSet>
      <dgm:spPr/>
    </dgm:pt>
    <dgm:pt modelId="{17B49CD4-8AEF-4F0D-A44D-FCFBB2687A83}" type="pres">
      <dgm:prSet presAssocID="{D794EFC2-3289-492E-B8C5-472704A59816}" presName="FourNodes_2" presStyleLbl="node1" presStyleIdx="1" presStyleCnt="4">
        <dgm:presLayoutVars>
          <dgm:bulletEnabled val="1"/>
        </dgm:presLayoutVars>
      </dgm:prSet>
      <dgm:spPr/>
    </dgm:pt>
    <dgm:pt modelId="{5A4313F8-F1A9-4E70-96B8-C4799F5D3C13}" type="pres">
      <dgm:prSet presAssocID="{D794EFC2-3289-492E-B8C5-472704A59816}" presName="FourNodes_3" presStyleLbl="node1" presStyleIdx="2" presStyleCnt="4">
        <dgm:presLayoutVars>
          <dgm:bulletEnabled val="1"/>
        </dgm:presLayoutVars>
      </dgm:prSet>
      <dgm:spPr/>
    </dgm:pt>
    <dgm:pt modelId="{FC50BE0C-621F-4E59-ACA0-0D90E3DB8515}" type="pres">
      <dgm:prSet presAssocID="{D794EFC2-3289-492E-B8C5-472704A59816}" presName="FourNodes_4" presStyleLbl="node1" presStyleIdx="3" presStyleCnt="4">
        <dgm:presLayoutVars>
          <dgm:bulletEnabled val="1"/>
        </dgm:presLayoutVars>
      </dgm:prSet>
      <dgm:spPr/>
    </dgm:pt>
    <dgm:pt modelId="{E2EAA237-A0E0-4668-A9E8-907906D373EA}" type="pres">
      <dgm:prSet presAssocID="{D794EFC2-3289-492E-B8C5-472704A59816}" presName="FourConn_1-2" presStyleLbl="fgAccFollowNode1" presStyleIdx="0" presStyleCnt="3">
        <dgm:presLayoutVars>
          <dgm:bulletEnabled val="1"/>
        </dgm:presLayoutVars>
      </dgm:prSet>
      <dgm:spPr/>
    </dgm:pt>
    <dgm:pt modelId="{4353D422-EA8B-4116-A474-02EAE7039AA5}" type="pres">
      <dgm:prSet presAssocID="{D794EFC2-3289-492E-B8C5-472704A59816}" presName="FourConn_2-3" presStyleLbl="fgAccFollowNode1" presStyleIdx="1" presStyleCnt="3">
        <dgm:presLayoutVars>
          <dgm:bulletEnabled val="1"/>
        </dgm:presLayoutVars>
      </dgm:prSet>
      <dgm:spPr/>
    </dgm:pt>
    <dgm:pt modelId="{F5A01EAA-CCD8-498B-B99E-C3FD1A09454D}" type="pres">
      <dgm:prSet presAssocID="{D794EFC2-3289-492E-B8C5-472704A59816}" presName="FourConn_3-4" presStyleLbl="fgAccFollowNode1" presStyleIdx="2" presStyleCnt="3">
        <dgm:presLayoutVars>
          <dgm:bulletEnabled val="1"/>
        </dgm:presLayoutVars>
      </dgm:prSet>
      <dgm:spPr/>
    </dgm:pt>
    <dgm:pt modelId="{FF0DA6EF-BDF4-4B2F-A235-A18640A16675}" type="pres">
      <dgm:prSet presAssocID="{D794EFC2-3289-492E-B8C5-472704A59816}" presName="FourNodes_1_text" presStyleLbl="node1" presStyleIdx="3" presStyleCnt="4">
        <dgm:presLayoutVars>
          <dgm:bulletEnabled val="1"/>
        </dgm:presLayoutVars>
      </dgm:prSet>
      <dgm:spPr/>
    </dgm:pt>
    <dgm:pt modelId="{7E774C8D-A31D-493E-89ED-F3E40BBEA370}" type="pres">
      <dgm:prSet presAssocID="{D794EFC2-3289-492E-B8C5-472704A59816}" presName="FourNodes_2_text" presStyleLbl="node1" presStyleIdx="3" presStyleCnt="4">
        <dgm:presLayoutVars>
          <dgm:bulletEnabled val="1"/>
        </dgm:presLayoutVars>
      </dgm:prSet>
      <dgm:spPr/>
    </dgm:pt>
    <dgm:pt modelId="{439B233D-39C1-46E0-BAE4-C07F31DCE125}" type="pres">
      <dgm:prSet presAssocID="{D794EFC2-3289-492E-B8C5-472704A59816}" presName="FourNodes_3_text" presStyleLbl="node1" presStyleIdx="3" presStyleCnt="4">
        <dgm:presLayoutVars>
          <dgm:bulletEnabled val="1"/>
        </dgm:presLayoutVars>
      </dgm:prSet>
      <dgm:spPr/>
    </dgm:pt>
    <dgm:pt modelId="{67DF9E29-8C9C-4C68-BFFE-7B2B556EE19A}" type="pres">
      <dgm:prSet presAssocID="{D794EFC2-3289-492E-B8C5-472704A59816}" presName="FourNodes_4_text" presStyleLbl="node1" presStyleIdx="3" presStyleCnt="4">
        <dgm:presLayoutVars>
          <dgm:bulletEnabled val="1"/>
        </dgm:presLayoutVars>
      </dgm:prSet>
      <dgm:spPr/>
    </dgm:pt>
  </dgm:ptLst>
  <dgm:cxnLst>
    <dgm:cxn modelId="{4F7B8504-4E7E-49F4-AEA8-24747B70D83C}" type="presOf" srcId="{E67059EC-B426-47D7-B0A3-B12B02A7F44C}" destId="{34101B65-AA16-409C-ADB4-C4689586E4AB}" srcOrd="0" destOrd="0" presId="urn:microsoft.com/office/officeart/2005/8/layout/vProcess5"/>
    <dgm:cxn modelId="{55905123-2504-4C0E-A1C4-95913FFD754E}" type="presOf" srcId="{D0B42D6F-2912-486E-98D9-FA184E5B4661}" destId="{67DF9E29-8C9C-4C68-BFFE-7B2B556EE19A}" srcOrd="1" destOrd="0" presId="urn:microsoft.com/office/officeart/2005/8/layout/vProcess5"/>
    <dgm:cxn modelId="{E6A5563F-3C04-4385-AB90-042472267730}" type="presOf" srcId="{C2E38939-AFD4-4B7B-9298-A0555FEDC6E4}" destId="{F5A01EAA-CCD8-498B-B99E-C3FD1A09454D}" srcOrd="0" destOrd="0" presId="urn:microsoft.com/office/officeart/2005/8/layout/vProcess5"/>
    <dgm:cxn modelId="{52E38A60-60FC-468D-9E93-3A2BBCC63F76}" srcId="{D794EFC2-3289-492E-B8C5-472704A59816}" destId="{9C9A6EEA-A46A-4201-98B7-2908C563867C}" srcOrd="1" destOrd="0" parTransId="{F76931A6-BAB4-4401-A8AF-AB103B8F9106}" sibTransId="{F2BF51C7-5D2E-48F6-B529-FE0808FF19F7}"/>
    <dgm:cxn modelId="{7E01F767-8051-4E37-92A3-DF3046CA5E92}" type="presOf" srcId="{9C9A6EEA-A46A-4201-98B7-2908C563867C}" destId="{7E774C8D-A31D-493E-89ED-F3E40BBEA370}" srcOrd="1" destOrd="0" presId="urn:microsoft.com/office/officeart/2005/8/layout/vProcess5"/>
    <dgm:cxn modelId="{BED24A73-3D59-4F4E-B245-86EA813CECB7}" type="presOf" srcId="{D0B42D6F-2912-486E-98D9-FA184E5B4661}" destId="{FC50BE0C-621F-4E59-ACA0-0D90E3DB8515}" srcOrd="0" destOrd="0" presId="urn:microsoft.com/office/officeart/2005/8/layout/vProcess5"/>
    <dgm:cxn modelId="{31874E56-22C6-418D-A51E-E0172BF0C1CA}" type="presOf" srcId="{9C9A6EEA-A46A-4201-98B7-2908C563867C}" destId="{17B49CD4-8AEF-4F0D-A44D-FCFBB2687A83}" srcOrd="0" destOrd="0" presId="urn:microsoft.com/office/officeart/2005/8/layout/vProcess5"/>
    <dgm:cxn modelId="{18B61E82-51AE-4468-8C49-0A5113A63FDA}" srcId="{D794EFC2-3289-492E-B8C5-472704A59816}" destId="{D0B42D6F-2912-486E-98D9-FA184E5B4661}" srcOrd="3" destOrd="0" parTransId="{DCB4086D-DFAB-46A4-BEC7-9397A8F0C987}" sibTransId="{5646A35A-525A-46D0-AD20-D1E096E722A9}"/>
    <dgm:cxn modelId="{8C8FFD90-2429-4EBC-80C6-3C426FDA2625}" type="presOf" srcId="{96FD7D26-6E14-42E8-AF53-852A97D0AC1D}" destId="{E2EAA237-A0E0-4668-A9E8-907906D373EA}" srcOrd="0" destOrd="0" presId="urn:microsoft.com/office/officeart/2005/8/layout/vProcess5"/>
    <dgm:cxn modelId="{643B4195-7175-4FCD-A5D6-EA6DC83388DC}" type="presOf" srcId="{E67059EC-B426-47D7-B0A3-B12B02A7F44C}" destId="{FF0DA6EF-BDF4-4B2F-A235-A18640A16675}" srcOrd="1" destOrd="0" presId="urn:microsoft.com/office/officeart/2005/8/layout/vProcess5"/>
    <dgm:cxn modelId="{416004A2-95F8-4A0F-AA16-4AC594C549C6}" srcId="{D794EFC2-3289-492E-B8C5-472704A59816}" destId="{E67059EC-B426-47D7-B0A3-B12B02A7F44C}" srcOrd="0" destOrd="0" parTransId="{144762C4-802F-4897-95B8-DCF4B95FD588}" sibTransId="{96FD7D26-6E14-42E8-AF53-852A97D0AC1D}"/>
    <dgm:cxn modelId="{315BF5AB-F3B0-40CA-95CE-68737FA4ED17}" type="presOf" srcId="{F2BF51C7-5D2E-48F6-B529-FE0808FF19F7}" destId="{4353D422-EA8B-4116-A474-02EAE7039AA5}" srcOrd="0" destOrd="0" presId="urn:microsoft.com/office/officeart/2005/8/layout/vProcess5"/>
    <dgm:cxn modelId="{322F83B8-8552-42D8-80D5-0C720D345C40}" type="presOf" srcId="{D794EFC2-3289-492E-B8C5-472704A59816}" destId="{6D76D926-84AF-4F30-BF11-E99361C9A80E}" srcOrd="0" destOrd="0" presId="urn:microsoft.com/office/officeart/2005/8/layout/vProcess5"/>
    <dgm:cxn modelId="{7213DCC3-D023-44C4-ABE1-644066AC94F2}" type="presOf" srcId="{AEE98AD9-65DF-4BCB-A57D-AEE9C1A81574}" destId="{5A4313F8-F1A9-4E70-96B8-C4799F5D3C13}" srcOrd="0" destOrd="0" presId="urn:microsoft.com/office/officeart/2005/8/layout/vProcess5"/>
    <dgm:cxn modelId="{F2FD40DB-9BB0-433A-A84E-2DCFFF2E90D1}" srcId="{D794EFC2-3289-492E-B8C5-472704A59816}" destId="{AEE98AD9-65DF-4BCB-A57D-AEE9C1A81574}" srcOrd="2" destOrd="0" parTransId="{DD124636-B4A3-48F0-811F-E588D1E371EC}" sibTransId="{C2E38939-AFD4-4B7B-9298-A0555FEDC6E4}"/>
    <dgm:cxn modelId="{22ED76F4-82B4-4DEE-A3A0-6C3D1C509A00}" type="presOf" srcId="{AEE98AD9-65DF-4BCB-A57D-AEE9C1A81574}" destId="{439B233D-39C1-46E0-BAE4-C07F31DCE125}" srcOrd="1" destOrd="0" presId="urn:microsoft.com/office/officeart/2005/8/layout/vProcess5"/>
    <dgm:cxn modelId="{6F165629-E07A-4E3E-B78C-3DCC28BBFFB8}" type="presParOf" srcId="{6D76D926-84AF-4F30-BF11-E99361C9A80E}" destId="{FFCA2536-8E25-4595-A0B9-8A6ACA0C274D}" srcOrd="0" destOrd="0" presId="urn:microsoft.com/office/officeart/2005/8/layout/vProcess5"/>
    <dgm:cxn modelId="{215D6A0C-BA22-48C4-A374-929359BF0F74}" type="presParOf" srcId="{6D76D926-84AF-4F30-BF11-E99361C9A80E}" destId="{34101B65-AA16-409C-ADB4-C4689586E4AB}" srcOrd="1" destOrd="0" presId="urn:microsoft.com/office/officeart/2005/8/layout/vProcess5"/>
    <dgm:cxn modelId="{17F4DBA2-91F5-421C-84D1-D9E12A2F8B89}" type="presParOf" srcId="{6D76D926-84AF-4F30-BF11-E99361C9A80E}" destId="{17B49CD4-8AEF-4F0D-A44D-FCFBB2687A83}" srcOrd="2" destOrd="0" presId="urn:microsoft.com/office/officeart/2005/8/layout/vProcess5"/>
    <dgm:cxn modelId="{8635BDDF-DB22-4ECA-B4B8-3C9B9B3CC351}" type="presParOf" srcId="{6D76D926-84AF-4F30-BF11-E99361C9A80E}" destId="{5A4313F8-F1A9-4E70-96B8-C4799F5D3C13}" srcOrd="3" destOrd="0" presId="urn:microsoft.com/office/officeart/2005/8/layout/vProcess5"/>
    <dgm:cxn modelId="{7F267915-0565-4629-8138-BCAF39F8ED6F}" type="presParOf" srcId="{6D76D926-84AF-4F30-BF11-E99361C9A80E}" destId="{FC50BE0C-621F-4E59-ACA0-0D90E3DB8515}" srcOrd="4" destOrd="0" presId="urn:microsoft.com/office/officeart/2005/8/layout/vProcess5"/>
    <dgm:cxn modelId="{295D751C-1272-4DED-B126-F7FC7ACD7DE7}" type="presParOf" srcId="{6D76D926-84AF-4F30-BF11-E99361C9A80E}" destId="{E2EAA237-A0E0-4668-A9E8-907906D373EA}" srcOrd="5" destOrd="0" presId="urn:microsoft.com/office/officeart/2005/8/layout/vProcess5"/>
    <dgm:cxn modelId="{088C78B5-5D83-496C-A5A0-BC585C6E2909}" type="presParOf" srcId="{6D76D926-84AF-4F30-BF11-E99361C9A80E}" destId="{4353D422-EA8B-4116-A474-02EAE7039AA5}" srcOrd="6" destOrd="0" presId="urn:microsoft.com/office/officeart/2005/8/layout/vProcess5"/>
    <dgm:cxn modelId="{1A3CE24F-9DE6-4C3A-95E1-1615676BEE1B}" type="presParOf" srcId="{6D76D926-84AF-4F30-BF11-E99361C9A80E}" destId="{F5A01EAA-CCD8-498B-B99E-C3FD1A09454D}" srcOrd="7" destOrd="0" presId="urn:microsoft.com/office/officeart/2005/8/layout/vProcess5"/>
    <dgm:cxn modelId="{094DEF86-031C-4690-BAB2-B028CFB30ECD}" type="presParOf" srcId="{6D76D926-84AF-4F30-BF11-E99361C9A80E}" destId="{FF0DA6EF-BDF4-4B2F-A235-A18640A16675}" srcOrd="8" destOrd="0" presId="urn:microsoft.com/office/officeart/2005/8/layout/vProcess5"/>
    <dgm:cxn modelId="{5A5AFA3F-7C68-4D53-B3ED-94D3F7ABB1D1}" type="presParOf" srcId="{6D76D926-84AF-4F30-BF11-E99361C9A80E}" destId="{7E774C8D-A31D-493E-89ED-F3E40BBEA370}" srcOrd="9" destOrd="0" presId="urn:microsoft.com/office/officeart/2005/8/layout/vProcess5"/>
    <dgm:cxn modelId="{BDEE2C75-DE4B-4F8B-BB77-10827E85DC36}" type="presParOf" srcId="{6D76D926-84AF-4F30-BF11-E99361C9A80E}" destId="{439B233D-39C1-46E0-BAE4-C07F31DCE125}" srcOrd="10" destOrd="0" presId="urn:microsoft.com/office/officeart/2005/8/layout/vProcess5"/>
    <dgm:cxn modelId="{43B45FBF-7223-4AF5-989B-6B85E2E5C6D0}" type="presParOf" srcId="{6D76D926-84AF-4F30-BF11-E99361C9A80E}" destId="{67DF9E29-8C9C-4C68-BFFE-7B2B556EE19A}" srcOrd="11"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E012F7-2903-4933-A6E2-559C5A4F422D}" type="doc">
      <dgm:prSet loTypeId="urn:microsoft.com/office/officeart/2005/8/layout/arrow5" loCatId="relationship" qsTypeId="urn:microsoft.com/office/officeart/2005/8/quickstyle/simple1" qsCatId="simple" csTypeId="urn:microsoft.com/office/officeart/2005/8/colors/accent1_2" csCatId="accent1"/>
      <dgm:spPr/>
      <dgm:t>
        <a:bodyPr/>
        <a:lstStyle/>
        <a:p>
          <a:endParaRPr lang="en-US"/>
        </a:p>
      </dgm:t>
    </dgm:pt>
    <dgm:pt modelId="{9D3B7C34-9A9F-43C5-9639-F30FCAB0B5B6}">
      <dgm:prSet/>
      <dgm:spPr/>
      <dgm:t>
        <a:bodyPr/>
        <a:lstStyle/>
        <a:p>
          <a:r>
            <a:rPr lang="en-US" b="1"/>
            <a:t>Two versions: Second Version</a:t>
          </a:r>
          <a:endParaRPr lang="en-US"/>
        </a:p>
      </dgm:t>
    </dgm:pt>
    <dgm:pt modelId="{DC9A8D31-F87F-498B-BA1C-DA27414AA2EF}" type="parTrans" cxnId="{45E15D32-B03F-4398-AC2B-D7C72F7F09FC}">
      <dgm:prSet/>
      <dgm:spPr/>
      <dgm:t>
        <a:bodyPr/>
        <a:lstStyle/>
        <a:p>
          <a:endParaRPr lang="en-US"/>
        </a:p>
      </dgm:t>
    </dgm:pt>
    <dgm:pt modelId="{F8A4CB2D-1D49-48D6-BF9D-9CFB0F9305F6}" type="sibTrans" cxnId="{45E15D32-B03F-4398-AC2B-D7C72F7F09FC}">
      <dgm:prSet/>
      <dgm:spPr/>
      <dgm:t>
        <a:bodyPr/>
        <a:lstStyle/>
        <a:p>
          <a:endParaRPr lang="en-US"/>
        </a:p>
      </dgm:t>
    </dgm:pt>
    <dgm:pt modelId="{0C5F6EA7-DE8F-44CE-A241-CBBD9401F032}">
      <dgm:prSet/>
      <dgm:spPr/>
      <dgm:t>
        <a:bodyPr/>
        <a:lstStyle/>
        <a:p>
          <a:r>
            <a:rPr lang="en-US" b="1"/>
            <a:t>Predict Y</a:t>
          </a:r>
          <a:r>
            <a:rPr lang="en-US" b="1" baseline="30000"/>
            <a:t>hat</a:t>
          </a:r>
          <a:r>
            <a:rPr lang="en-US" b="1"/>
            <a:t> = direction to goal</a:t>
          </a:r>
          <a:endParaRPr lang="en-US"/>
        </a:p>
      </dgm:t>
    </dgm:pt>
    <dgm:pt modelId="{6CA6C319-ED9B-4602-95C4-7BAB505A7DB6}" type="parTrans" cxnId="{13EA3FE8-DC45-46D6-A6E3-4159D9318CD8}">
      <dgm:prSet/>
      <dgm:spPr/>
      <dgm:t>
        <a:bodyPr/>
        <a:lstStyle/>
        <a:p>
          <a:endParaRPr lang="en-US"/>
        </a:p>
      </dgm:t>
    </dgm:pt>
    <dgm:pt modelId="{BAFE5BC4-E3AD-440E-8DB1-2F5CDE8FFF68}" type="sibTrans" cxnId="{13EA3FE8-DC45-46D6-A6E3-4159D9318CD8}">
      <dgm:prSet/>
      <dgm:spPr/>
      <dgm:t>
        <a:bodyPr/>
        <a:lstStyle/>
        <a:p>
          <a:endParaRPr lang="en-US"/>
        </a:p>
      </dgm:t>
    </dgm:pt>
    <dgm:pt modelId="{77089225-BBF8-4BD7-B68A-1611B80BAFF9}">
      <dgm:prSet/>
      <dgm:spPr/>
      <dgm:t>
        <a:bodyPr/>
        <a:lstStyle/>
        <a:p>
          <a:r>
            <a:rPr lang="en-US" b="1"/>
            <a:t>Continuous</a:t>
          </a:r>
          <a:r>
            <a:rPr lang="en-US"/>
            <a:t> output layer consisting of on </a:t>
          </a:r>
          <a:r>
            <a:rPr lang="en-US" b="1"/>
            <a:t>single float</a:t>
          </a:r>
          <a:r>
            <a:rPr lang="en-US"/>
            <a:t> indicating next direction to follow</a:t>
          </a:r>
        </a:p>
      </dgm:t>
    </dgm:pt>
    <dgm:pt modelId="{0B073BE2-72D0-478D-A7E7-829B748F93D7}" type="parTrans" cxnId="{739BD028-9441-46B7-B905-9A1C02C6A228}">
      <dgm:prSet/>
      <dgm:spPr/>
      <dgm:t>
        <a:bodyPr/>
        <a:lstStyle/>
        <a:p>
          <a:endParaRPr lang="en-US"/>
        </a:p>
      </dgm:t>
    </dgm:pt>
    <dgm:pt modelId="{1189126B-EFAA-49FE-82C8-BC110ED134F7}" type="sibTrans" cxnId="{739BD028-9441-46B7-B905-9A1C02C6A228}">
      <dgm:prSet/>
      <dgm:spPr/>
      <dgm:t>
        <a:bodyPr/>
        <a:lstStyle/>
        <a:p>
          <a:endParaRPr lang="en-US"/>
        </a:p>
      </dgm:t>
    </dgm:pt>
    <dgm:pt modelId="{C9BFA945-F351-4C39-AF22-06BA8A1571D3}">
      <dgm:prSet/>
      <dgm:spPr/>
      <dgm:t>
        <a:bodyPr/>
        <a:lstStyle/>
        <a:p>
          <a:r>
            <a:rPr lang="en-US"/>
            <a:t>Due to time constraints we decided to push the full development of this idea to future work. Our hypothesis here is that the network can more easily perform back-propagation using a single continuous output node…</a:t>
          </a:r>
        </a:p>
      </dgm:t>
    </dgm:pt>
    <dgm:pt modelId="{1FA04CEC-72E8-4A5F-9CA3-2A51B3253FCE}" type="parTrans" cxnId="{A8AD3BBE-DA93-44DC-8174-6D20932A32F1}">
      <dgm:prSet/>
      <dgm:spPr/>
      <dgm:t>
        <a:bodyPr/>
        <a:lstStyle/>
        <a:p>
          <a:endParaRPr lang="en-US"/>
        </a:p>
      </dgm:t>
    </dgm:pt>
    <dgm:pt modelId="{56033DC3-8156-4C76-A3A0-2EC8E0BED6D0}" type="sibTrans" cxnId="{A8AD3BBE-DA93-44DC-8174-6D20932A32F1}">
      <dgm:prSet/>
      <dgm:spPr/>
      <dgm:t>
        <a:bodyPr/>
        <a:lstStyle/>
        <a:p>
          <a:endParaRPr lang="en-US"/>
        </a:p>
      </dgm:t>
    </dgm:pt>
    <dgm:pt modelId="{D555FFEE-CB8C-411C-BC8F-94E2C03A9E2F}" type="pres">
      <dgm:prSet presAssocID="{99E012F7-2903-4933-A6E2-559C5A4F422D}" presName="diagram" presStyleCnt="0">
        <dgm:presLayoutVars>
          <dgm:dir/>
          <dgm:resizeHandles val="exact"/>
        </dgm:presLayoutVars>
      </dgm:prSet>
      <dgm:spPr/>
    </dgm:pt>
    <dgm:pt modelId="{E53009E5-798C-4B93-A92E-3B2B3D4EE8EC}" type="pres">
      <dgm:prSet presAssocID="{9D3B7C34-9A9F-43C5-9639-F30FCAB0B5B6}" presName="arrow" presStyleLbl="node1" presStyleIdx="0" presStyleCnt="1">
        <dgm:presLayoutVars>
          <dgm:bulletEnabled val="1"/>
        </dgm:presLayoutVars>
      </dgm:prSet>
      <dgm:spPr/>
    </dgm:pt>
  </dgm:ptLst>
  <dgm:cxnLst>
    <dgm:cxn modelId="{739BD028-9441-46B7-B905-9A1C02C6A228}" srcId="{9D3B7C34-9A9F-43C5-9639-F30FCAB0B5B6}" destId="{77089225-BBF8-4BD7-B68A-1611B80BAFF9}" srcOrd="1" destOrd="0" parTransId="{0B073BE2-72D0-478D-A7E7-829B748F93D7}" sibTransId="{1189126B-EFAA-49FE-82C8-BC110ED134F7}"/>
    <dgm:cxn modelId="{45E15D32-B03F-4398-AC2B-D7C72F7F09FC}" srcId="{99E012F7-2903-4933-A6E2-559C5A4F422D}" destId="{9D3B7C34-9A9F-43C5-9639-F30FCAB0B5B6}" srcOrd="0" destOrd="0" parTransId="{DC9A8D31-F87F-498B-BA1C-DA27414AA2EF}" sibTransId="{F8A4CB2D-1D49-48D6-BF9D-9CFB0F9305F6}"/>
    <dgm:cxn modelId="{D63B1083-00BF-42E4-9173-2E5331624956}" type="presOf" srcId="{77089225-BBF8-4BD7-B68A-1611B80BAFF9}" destId="{E53009E5-798C-4B93-A92E-3B2B3D4EE8EC}" srcOrd="0" destOrd="2" presId="urn:microsoft.com/office/officeart/2005/8/layout/arrow5"/>
    <dgm:cxn modelId="{D5524496-893A-4398-8E01-3E2074E57424}" type="presOf" srcId="{99E012F7-2903-4933-A6E2-559C5A4F422D}" destId="{D555FFEE-CB8C-411C-BC8F-94E2C03A9E2F}" srcOrd="0" destOrd="0" presId="urn:microsoft.com/office/officeart/2005/8/layout/arrow5"/>
    <dgm:cxn modelId="{908BD29F-A168-4FF0-8C50-D25491210FF8}" type="presOf" srcId="{0C5F6EA7-DE8F-44CE-A241-CBBD9401F032}" destId="{E53009E5-798C-4B93-A92E-3B2B3D4EE8EC}" srcOrd="0" destOrd="1" presId="urn:microsoft.com/office/officeart/2005/8/layout/arrow5"/>
    <dgm:cxn modelId="{FBFFF7AC-40B0-4AFF-9499-82C088B1E057}" type="presOf" srcId="{9D3B7C34-9A9F-43C5-9639-F30FCAB0B5B6}" destId="{E53009E5-798C-4B93-A92E-3B2B3D4EE8EC}" srcOrd="0" destOrd="0" presId="urn:microsoft.com/office/officeart/2005/8/layout/arrow5"/>
    <dgm:cxn modelId="{A8AD3BBE-DA93-44DC-8174-6D20932A32F1}" srcId="{9D3B7C34-9A9F-43C5-9639-F30FCAB0B5B6}" destId="{C9BFA945-F351-4C39-AF22-06BA8A1571D3}" srcOrd="2" destOrd="0" parTransId="{1FA04CEC-72E8-4A5F-9CA3-2A51B3253FCE}" sibTransId="{56033DC3-8156-4C76-A3A0-2EC8E0BED6D0}"/>
    <dgm:cxn modelId="{F36375CA-0811-4EB8-A1F0-1779C5FA034C}" type="presOf" srcId="{C9BFA945-F351-4C39-AF22-06BA8A1571D3}" destId="{E53009E5-798C-4B93-A92E-3B2B3D4EE8EC}" srcOrd="0" destOrd="3" presId="urn:microsoft.com/office/officeart/2005/8/layout/arrow5"/>
    <dgm:cxn modelId="{13EA3FE8-DC45-46D6-A6E3-4159D9318CD8}" srcId="{9D3B7C34-9A9F-43C5-9639-F30FCAB0B5B6}" destId="{0C5F6EA7-DE8F-44CE-A241-CBBD9401F032}" srcOrd="0" destOrd="0" parTransId="{6CA6C319-ED9B-4602-95C4-7BAB505A7DB6}" sibTransId="{BAFE5BC4-E3AD-440E-8DB1-2F5CDE8FFF68}"/>
    <dgm:cxn modelId="{645F6646-51FB-4622-BF55-31B4382CF22E}" type="presParOf" srcId="{D555FFEE-CB8C-411C-BC8F-94E2C03A9E2F}" destId="{E53009E5-798C-4B93-A92E-3B2B3D4EE8EC}" srcOrd="0" destOrd="0" presId="urn:microsoft.com/office/officeart/2005/8/layout/arrow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DC128AB-F88D-4CCC-A172-DB02B2CBEC1E}" type="doc">
      <dgm:prSet loTypeId="urn:microsoft.com/office/officeart/2016/7/layout/BasicProcessNew" loCatId="process" qsTypeId="urn:microsoft.com/office/officeart/2005/8/quickstyle/simple4" qsCatId="simple" csTypeId="urn:microsoft.com/office/officeart/2005/8/colors/colorful1" csCatId="colorful"/>
      <dgm:spPr/>
      <dgm:t>
        <a:bodyPr/>
        <a:lstStyle/>
        <a:p>
          <a:endParaRPr lang="en-US"/>
        </a:p>
      </dgm:t>
    </dgm:pt>
    <dgm:pt modelId="{B05E52DC-12A6-4FC6-8565-21174045E34F}">
      <dgm:prSet/>
      <dgm:spPr/>
      <dgm:t>
        <a:bodyPr/>
        <a:lstStyle/>
        <a:p>
          <a:r>
            <a:rPr lang="en-US" b="1" i="0" baseline="0"/>
            <a:t>DEAP (Distributed Evolutionary Algorithms in Python)</a:t>
          </a:r>
          <a:r>
            <a:rPr lang="en-US" b="0" i="0" baseline="0"/>
            <a:t> used to search architecture space</a:t>
          </a:r>
          <a:endParaRPr lang="en-US"/>
        </a:p>
      </dgm:t>
    </dgm:pt>
    <dgm:pt modelId="{E587D06A-CEF1-4D7E-AF42-2D68B5171EAF}" type="parTrans" cxnId="{4AC2A734-C020-4BBD-969A-6700D03FC138}">
      <dgm:prSet/>
      <dgm:spPr/>
      <dgm:t>
        <a:bodyPr/>
        <a:lstStyle/>
        <a:p>
          <a:endParaRPr lang="en-US"/>
        </a:p>
      </dgm:t>
    </dgm:pt>
    <dgm:pt modelId="{9A0C8FD4-81BE-4A6C-9BC6-7E49D792593F}" type="sibTrans" cxnId="{4AC2A734-C020-4BBD-969A-6700D03FC138}">
      <dgm:prSet/>
      <dgm:spPr/>
      <dgm:t>
        <a:bodyPr/>
        <a:lstStyle/>
        <a:p>
          <a:endParaRPr lang="en-US"/>
        </a:p>
      </dgm:t>
    </dgm:pt>
    <dgm:pt modelId="{C42A95A0-6C65-4BDA-8626-22986DBBF0CE}">
      <dgm:prSet/>
      <dgm:spPr/>
      <dgm:t>
        <a:bodyPr/>
        <a:lstStyle/>
        <a:p>
          <a:r>
            <a:rPr lang="en-US" b="0" i="0" baseline="0"/>
            <a:t>Individuals represent </a:t>
          </a:r>
          <a:r>
            <a:rPr lang="en-US" b="1" i="0" baseline="0"/>
            <a:t>MLP layer configurations</a:t>
          </a:r>
          <a:r>
            <a:rPr lang="en-US" b="0" i="0" baseline="0"/>
            <a:t> (e.g., [64, 32], [128, 64, 32])</a:t>
          </a:r>
          <a:endParaRPr lang="en-US"/>
        </a:p>
      </dgm:t>
    </dgm:pt>
    <dgm:pt modelId="{6905F016-697A-4BED-80DA-F33752DCB110}" type="parTrans" cxnId="{A3C87D8E-8098-40DF-A3B5-892F8BD28643}">
      <dgm:prSet/>
      <dgm:spPr/>
      <dgm:t>
        <a:bodyPr/>
        <a:lstStyle/>
        <a:p>
          <a:endParaRPr lang="en-US"/>
        </a:p>
      </dgm:t>
    </dgm:pt>
    <dgm:pt modelId="{EF1286A7-5C7B-44B0-A92C-BC7600E5C8AD}" type="sibTrans" cxnId="{A3C87D8E-8098-40DF-A3B5-892F8BD28643}">
      <dgm:prSet/>
      <dgm:spPr/>
      <dgm:t>
        <a:bodyPr/>
        <a:lstStyle/>
        <a:p>
          <a:endParaRPr lang="en-US"/>
        </a:p>
      </dgm:t>
    </dgm:pt>
    <dgm:pt modelId="{D3F325B0-EAFA-498B-9FBB-68BDCA67F897}">
      <dgm:prSet/>
      <dgm:spPr/>
      <dgm:t>
        <a:bodyPr/>
        <a:lstStyle/>
        <a:p>
          <a:r>
            <a:rPr lang="en-US" b="0" i="0" baseline="0"/>
            <a:t>Fitness function: </a:t>
          </a:r>
          <a:r>
            <a:rPr lang="en-US" b="1" i="0" baseline="0"/>
            <a:t>Validation accuracy</a:t>
          </a:r>
          <a:r>
            <a:rPr lang="en-US" b="0" i="0" baseline="0"/>
            <a:t> over training set</a:t>
          </a:r>
          <a:endParaRPr lang="en-US"/>
        </a:p>
      </dgm:t>
    </dgm:pt>
    <dgm:pt modelId="{B591CF7C-5F7A-44CC-B767-4A447F14C8B8}" type="parTrans" cxnId="{A4581B0C-8A8B-4573-9EE5-FDF5C806641F}">
      <dgm:prSet/>
      <dgm:spPr/>
      <dgm:t>
        <a:bodyPr/>
        <a:lstStyle/>
        <a:p>
          <a:endParaRPr lang="en-US"/>
        </a:p>
      </dgm:t>
    </dgm:pt>
    <dgm:pt modelId="{8835AAD8-30DB-4E66-A51B-9BA89819CC81}" type="sibTrans" cxnId="{A4581B0C-8A8B-4573-9EE5-FDF5C806641F}">
      <dgm:prSet/>
      <dgm:spPr/>
      <dgm:t>
        <a:bodyPr/>
        <a:lstStyle/>
        <a:p>
          <a:endParaRPr lang="en-US"/>
        </a:p>
      </dgm:t>
    </dgm:pt>
    <dgm:pt modelId="{146D6938-D760-446E-BD8D-5E55408C3500}">
      <dgm:prSet/>
      <dgm:spPr/>
      <dgm:t>
        <a:bodyPr/>
        <a:lstStyle/>
        <a:p>
          <a:r>
            <a:rPr lang="en-US" b="0" i="0" baseline="0"/>
            <a:t>Discovered top 2-layer architecture [64, 32] with </a:t>
          </a:r>
          <a:r>
            <a:rPr lang="en-US" b="1" i="0" baseline="0"/>
            <a:t>0.846 accuracy</a:t>
          </a:r>
          <a:endParaRPr lang="en-US"/>
        </a:p>
      </dgm:t>
    </dgm:pt>
    <dgm:pt modelId="{8B6B57B8-512F-483E-8447-9C479B308803}" type="parTrans" cxnId="{C494527A-7D87-41F1-B132-2CFE07F754F4}">
      <dgm:prSet/>
      <dgm:spPr/>
      <dgm:t>
        <a:bodyPr/>
        <a:lstStyle/>
        <a:p>
          <a:endParaRPr lang="en-US"/>
        </a:p>
      </dgm:t>
    </dgm:pt>
    <dgm:pt modelId="{5F56462C-04F0-47E1-9E72-B0D6738C9E0D}" type="sibTrans" cxnId="{C494527A-7D87-41F1-B132-2CFE07F754F4}">
      <dgm:prSet/>
      <dgm:spPr/>
      <dgm:t>
        <a:bodyPr/>
        <a:lstStyle/>
        <a:p>
          <a:endParaRPr lang="en-US"/>
        </a:p>
      </dgm:t>
    </dgm:pt>
    <dgm:pt modelId="{767F3E3E-6153-4FEE-8D03-9FBDD88FD758}">
      <dgm:prSet/>
      <dgm:spPr/>
      <dgm:t>
        <a:bodyPr/>
        <a:lstStyle/>
        <a:p>
          <a:r>
            <a:rPr lang="en-US" b="0" i="0" baseline="0"/>
            <a:t>Evolution avoided manual trial-and-error and explored a wide range of architectures</a:t>
          </a:r>
          <a:endParaRPr lang="en-US"/>
        </a:p>
      </dgm:t>
    </dgm:pt>
    <dgm:pt modelId="{1B892879-E321-4769-A7EE-DA1377C019F4}" type="parTrans" cxnId="{F2944094-38A1-47FB-A071-7B3F838573E8}">
      <dgm:prSet/>
      <dgm:spPr/>
      <dgm:t>
        <a:bodyPr/>
        <a:lstStyle/>
        <a:p>
          <a:endParaRPr lang="en-US"/>
        </a:p>
      </dgm:t>
    </dgm:pt>
    <dgm:pt modelId="{A3B69F3C-D45B-4447-854B-431D655C0853}" type="sibTrans" cxnId="{F2944094-38A1-47FB-A071-7B3F838573E8}">
      <dgm:prSet/>
      <dgm:spPr/>
      <dgm:t>
        <a:bodyPr/>
        <a:lstStyle/>
        <a:p>
          <a:endParaRPr lang="en-US"/>
        </a:p>
      </dgm:t>
    </dgm:pt>
    <dgm:pt modelId="{D5D89579-155A-460E-9738-94BD31269567}">
      <dgm:prSet/>
      <dgm:spPr/>
      <dgm:t>
        <a:bodyPr/>
        <a:lstStyle/>
        <a:p>
          <a:r>
            <a:rPr lang="en-US" b="0" i="0" baseline="0"/>
            <a:t>Due to our code refactor we could not incorporate DEAP directly into the framework due to the validation loop being separate from the training loop. We therefore run the same manual neural network architectures through our frameworks and recorded the accuracy results repeated here on the next slide:</a:t>
          </a:r>
          <a:br>
            <a:rPr lang="en-US" b="0" i="0" baseline="0"/>
          </a:br>
          <a:endParaRPr lang="en-US"/>
        </a:p>
      </dgm:t>
    </dgm:pt>
    <dgm:pt modelId="{DAEA24A1-BBA0-4968-A2AB-2586E7C0F900}" type="parTrans" cxnId="{1EE8BA5A-5C3A-4BC1-8C2D-7E522BD688EF}">
      <dgm:prSet/>
      <dgm:spPr/>
      <dgm:t>
        <a:bodyPr/>
        <a:lstStyle/>
        <a:p>
          <a:endParaRPr lang="en-US"/>
        </a:p>
      </dgm:t>
    </dgm:pt>
    <dgm:pt modelId="{17FD389A-45BB-49BD-ABD1-53BE51D5286A}" type="sibTrans" cxnId="{1EE8BA5A-5C3A-4BC1-8C2D-7E522BD688EF}">
      <dgm:prSet/>
      <dgm:spPr/>
      <dgm:t>
        <a:bodyPr/>
        <a:lstStyle/>
        <a:p>
          <a:endParaRPr lang="en-US"/>
        </a:p>
      </dgm:t>
    </dgm:pt>
    <dgm:pt modelId="{7A26F161-27DA-4615-8A25-74D8DA6F751A}" type="pres">
      <dgm:prSet presAssocID="{9DC128AB-F88D-4CCC-A172-DB02B2CBEC1E}" presName="Name0" presStyleCnt="0">
        <dgm:presLayoutVars>
          <dgm:dir/>
          <dgm:resizeHandles val="exact"/>
        </dgm:presLayoutVars>
      </dgm:prSet>
      <dgm:spPr/>
    </dgm:pt>
    <dgm:pt modelId="{72A7289B-99C4-40CA-9D6A-C4CB5575B176}" type="pres">
      <dgm:prSet presAssocID="{B05E52DC-12A6-4FC6-8565-21174045E34F}" presName="node" presStyleLbl="node1" presStyleIdx="0" presStyleCnt="11">
        <dgm:presLayoutVars>
          <dgm:bulletEnabled val="1"/>
        </dgm:presLayoutVars>
      </dgm:prSet>
      <dgm:spPr/>
    </dgm:pt>
    <dgm:pt modelId="{2218EB79-136F-4A52-B3A7-EF5FABA3C936}" type="pres">
      <dgm:prSet presAssocID="{9A0C8FD4-81BE-4A6C-9BC6-7E49D792593F}" presName="sibTransSpacerBeforeConnector" presStyleCnt="0"/>
      <dgm:spPr/>
    </dgm:pt>
    <dgm:pt modelId="{3DDC61B7-6B2D-4B63-AE31-588988015877}" type="pres">
      <dgm:prSet presAssocID="{9A0C8FD4-81BE-4A6C-9BC6-7E49D792593F}" presName="sibTrans" presStyleLbl="node1" presStyleIdx="1" presStyleCnt="11"/>
      <dgm:spPr/>
    </dgm:pt>
    <dgm:pt modelId="{2B780F20-0B85-4616-ACED-AA521BA7A75A}" type="pres">
      <dgm:prSet presAssocID="{9A0C8FD4-81BE-4A6C-9BC6-7E49D792593F}" presName="sibTransSpacerAfterConnector" presStyleCnt="0"/>
      <dgm:spPr/>
    </dgm:pt>
    <dgm:pt modelId="{81BA020D-9E34-447C-9D28-3BD82C472E66}" type="pres">
      <dgm:prSet presAssocID="{C42A95A0-6C65-4BDA-8626-22986DBBF0CE}" presName="node" presStyleLbl="node1" presStyleIdx="2" presStyleCnt="11">
        <dgm:presLayoutVars>
          <dgm:bulletEnabled val="1"/>
        </dgm:presLayoutVars>
      </dgm:prSet>
      <dgm:spPr/>
    </dgm:pt>
    <dgm:pt modelId="{38829562-3D37-4D27-8D6F-0AB7A4DFEB55}" type="pres">
      <dgm:prSet presAssocID="{EF1286A7-5C7B-44B0-A92C-BC7600E5C8AD}" presName="sibTransSpacerBeforeConnector" presStyleCnt="0"/>
      <dgm:spPr/>
    </dgm:pt>
    <dgm:pt modelId="{C4D3467A-5868-49FC-A001-5B5120E77ACF}" type="pres">
      <dgm:prSet presAssocID="{EF1286A7-5C7B-44B0-A92C-BC7600E5C8AD}" presName="sibTrans" presStyleLbl="node1" presStyleIdx="3" presStyleCnt="11"/>
      <dgm:spPr/>
    </dgm:pt>
    <dgm:pt modelId="{BFDA4AB2-540A-4366-BDB4-98036C475570}" type="pres">
      <dgm:prSet presAssocID="{EF1286A7-5C7B-44B0-A92C-BC7600E5C8AD}" presName="sibTransSpacerAfterConnector" presStyleCnt="0"/>
      <dgm:spPr/>
    </dgm:pt>
    <dgm:pt modelId="{83B13B3A-DD27-409A-902A-EA279E074087}" type="pres">
      <dgm:prSet presAssocID="{D3F325B0-EAFA-498B-9FBB-68BDCA67F897}" presName="node" presStyleLbl="node1" presStyleIdx="4" presStyleCnt="11">
        <dgm:presLayoutVars>
          <dgm:bulletEnabled val="1"/>
        </dgm:presLayoutVars>
      </dgm:prSet>
      <dgm:spPr/>
    </dgm:pt>
    <dgm:pt modelId="{E13A040C-2753-47D2-AAB6-B96AA06B3C05}" type="pres">
      <dgm:prSet presAssocID="{8835AAD8-30DB-4E66-A51B-9BA89819CC81}" presName="sibTransSpacerBeforeConnector" presStyleCnt="0"/>
      <dgm:spPr/>
    </dgm:pt>
    <dgm:pt modelId="{87F0875A-7358-4792-B6AE-C084FD56FF79}" type="pres">
      <dgm:prSet presAssocID="{8835AAD8-30DB-4E66-A51B-9BA89819CC81}" presName="sibTrans" presStyleLbl="node1" presStyleIdx="5" presStyleCnt="11"/>
      <dgm:spPr/>
    </dgm:pt>
    <dgm:pt modelId="{2E116237-787F-4D9E-821A-51D129C34E82}" type="pres">
      <dgm:prSet presAssocID="{8835AAD8-30DB-4E66-A51B-9BA89819CC81}" presName="sibTransSpacerAfterConnector" presStyleCnt="0"/>
      <dgm:spPr/>
    </dgm:pt>
    <dgm:pt modelId="{503939D6-9B35-4AA8-90B1-5D46956955DB}" type="pres">
      <dgm:prSet presAssocID="{146D6938-D760-446E-BD8D-5E55408C3500}" presName="node" presStyleLbl="node1" presStyleIdx="6" presStyleCnt="11">
        <dgm:presLayoutVars>
          <dgm:bulletEnabled val="1"/>
        </dgm:presLayoutVars>
      </dgm:prSet>
      <dgm:spPr/>
    </dgm:pt>
    <dgm:pt modelId="{BC52408D-2E8A-4866-9C33-97F711CC8127}" type="pres">
      <dgm:prSet presAssocID="{5F56462C-04F0-47E1-9E72-B0D6738C9E0D}" presName="sibTransSpacerBeforeConnector" presStyleCnt="0"/>
      <dgm:spPr/>
    </dgm:pt>
    <dgm:pt modelId="{9DEF642D-0EEE-43DE-A3B4-15867EF6051C}" type="pres">
      <dgm:prSet presAssocID="{5F56462C-04F0-47E1-9E72-B0D6738C9E0D}" presName="sibTrans" presStyleLbl="node1" presStyleIdx="7" presStyleCnt="11"/>
      <dgm:spPr/>
    </dgm:pt>
    <dgm:pt modelId="{AF3B88E1-1DEF-47DD-885D-5DC4EFEB7AC5}" type="pres">
      <dgm:prSet presAssocID="{5F56462C-04F0-47E1-9E72-B0D6738C9E0D}" presName="sibTransSpacerAfterConnector" presStyleCnt="0"/>
      <dgm:spPr/>
    </dgm:pt>
    <dgm:pt modelId="{039CD1B0-9683-402B-92D1-43BAF508F9C1}" type="pres">
      <dgm:prSet presAssocID="{767F3E3E-6153-4FEE-8D03-9FBDD88FD758}" presName="node" presStyleLbl="node1" presStyleIdx="8" presStyleCnt="11">
        <dgm:presLayoutVars>
          <dgm:bulletEnabled val="1"/>
        </dgm:presLayoutVars>
      </dgm:prSet>
      <dgm:spPr/>
    </dgm:pt>
    <dgm:pt modelId="{D8D0A945-C59F-47A4-A5CC-73C0C050DE2D}" type="pres">
      <dgm:prSet presAssocID="{A3B69F3C-D45B-4447-854B-431D655C0853}" presName="sibTransSpacerBeforeConnector" presStyleCnt="0"/>
      <dgm:spPr/>
    </dgm:pt>
    <dgm:pt modelId="{1B6707BA-A286-42CA-A9ED-A035A53AAC12}" type="pres">
      <dgm:prSet presAssocID="{A3B69F3C-D45B-4447-854B-431D655C0853}" presName="sibTrans" presStyleLbl="node1" presStyleIdx="9" presStyleCnt="11"/>
      <dgm:spPr/>
    </dgm:pt>
    <dgm:pt modelId="{146E16FB-E5B6-49D9-B4FD-53F74F6E04F3}" type="pres">
      <dgm:prSet presAssocID="{A3B69F3C-D45B-4447-854B-431D655C0853}" presName="sibTransSpacerAfterConnector" presStyleCnt="0"/>
      <dgm:spPr/>
    </dgm:pt>
    <dgm:pt modelId="{15060AEC-377D-4E29-B08A-750EEC2CAA75}" type="pres">
      <dgm:prSet presAssocID="{D5D89579-155A-460E-9738-94BD31269567}" presName="node" presStyleLbl="node1" presStyleIdx="10" presStyleCnt="11">
        <dgm:presLayoutVars>
          <dgm:bulletEnabled val="1"/>
        </dgm:presLayoutVars>
      </dgm:prSet>
      <dgm:spPr/>
    </dgm:pt>
  </dgm:ptLst>
  <dgm:cxnLst>
    <dgm:cxn modelId="{7F0E9601-B191-4D24-AC9E-D96CF975D164}" type="presOf" srcId="{D3F325B0-EAFA-498B-9FBB-68BDCA67F897}" destId="{83B13B3A-DD27-409A-902A-EA279E074087}" srcOrd="0" destOrd="0" presId="urn:microsoft.com/office/officeart/2016/7/layout/BasicProcessNew"/>
    <dgm:cxn modelId="{A4581B0C-8A8B-4573-9EE5-FDF5C806641F}" srcId="{9DC128AB-F88D-4CCC-A172-DB02B2CBEC1E}" destId="{D3F325B0-EAFA-498B-9FBB-68BDCA67F897}" srcOrd="2" destOrd="0" parTransId="{B591CF7C-5F7A-44CC-B767-4A447F14C8B8}" sibTransId="{8835AAD8-30DB-4E66-A51B-9BA89819CC81}"/>
    <dgm:cxn modelId="{4AC2A734-C020-4BBD-969A-6700D03FC138}" srcId="{9DC128AB-F88D-4CCC-A172-DB02B2CBEC1E}" destId="{B05E52DC-12A6-4FC6-8565-21174045E34F}" srcOrd="0" destOrd="0" parTransId="{E587D06A-CEF1-4D7E-AF42-2D68B5171EAF}" sibTransId="{9A0C8FD4-81BE-4A6C-9BC6-7E49D792593F}"/>
    <dgm:cxn modelId="{C043103E-5F36-4725-94A3-9E884BE3303B}" type="presOf" srcId="{146D6938-D760-446E-BD8D-5E55408C3500}" destId="{503939D6-9B35-4AA8-90B1-5D46956955DB}" srcOrd="0" destOrd="0" presId="urn:microsoft.com/office/officeart/2016/7/layout/BasicProcessNew"/>
    <dgm:cxn modelId="{A0E04B6E-2CE2-499C-9737-A9C08234C73F}" type="presOf" srcId="{8835AAD8-30DB-4E66-A51B-9BA89819CC81}" destId="{87F0875A-7358-4792-B6AE-C084FD56FF79}" srcOrd="0" destOrd="0" presId="urn:microsoft.com/office/officeart/2016/7/layout/BasicProcessNew"/>
    <dgm:cxn modelId="{C494527A-7D87-41F1-B132-2CFE07F754F4}" srcId="{9DC128AB-F88D-4CCC-A172-DB02B2CBEC1E}" destId="{146D6938-D760-446E-BD8D-5E55408C3500}" srcOrd="3" destOrd="0" parTransId="{8B6B57B8-512F-483E-8447-9C479B308803}" sibTransId="{5F56462C-04F0-47E1-9E72-B0D6738C9E0D}"/>
    <dgm:cxn modelId="{1EE8BA5A-5C3A-4BC1-8C2D-7E522BD688EF}" srcId="{9DC128AB-F88D-4CCC-A172-DB02B2CBEC1E}" destId="{D5D89579-155A-460E-9738-94BD31269567}" srcOrd="5" destOrd="0" parTransId="{DAEA24A1-BBA0-4968-A2AB-2586E7C0F900}" sibTransId="{17FD389A-45BB-49BD-ABD1-53BE51D5286A}"/>
    <dgm:cxn modelId="{DA3A9A84-5A88-49D4-9F7D-B656B0B7D578}" type="presOf" srcId="{9DC128AB-F88D-4CCC-A172-DB02B2CBEC1E}" destId="{7A26F161-27DA-4615-8A25-74D8DA6F751A}" srcOrd="0" destOrd="0" presId="urn:microsoft.com/office/officeart/2016/7/layout/BasicProcessNew"/>
    <dgm:cxn modelId="{A3C87D8E-8098-40DF-A3B5-892F8BD28643}" srcId="{9DC128AB-F88D-4CCC-A172-DB02B2CBEC1E}" destId="{C42A95A0-6C65-4BDA-8626-22986DBBF0CE}" srcOrd="1" destOrd="0" parTransId="{6905F016-697A-4BED-80DA-F33752DCB110}" sibTransId="{EF1286A7-5C7B-44B0-A92C-BC7600E5C8AD}"/>
    <dgm:cxn modelId="{F2944094-38A1-47FB-A071-7B3F838573E8}" srcId="{9DC128AB-F88D-4CCC-A172-DB02B2CBEC1E}" destId="{767F3E3E-6153-4FEE-8D03-9FBDD88FD758}" srcOrd="4" destOrd="0" parTransId="{1B892879-E321-4769-A7EE-DA1377C019F4}" sibTransId="{A3B69F3C-D45B-4447-854B-431D655C0853}"/>
    <dgm:cxn modelId="{922D1E97-8D7F-4344-B314-C28B9543E87B}" type="presOf" srcId="{767F3E3E-6153-4FEE-8D03-9FBDD88FD758}" destId="{039CD1B0-9683-402B-92D1-43BAF508F9C1}" srcOrd="0" destOrd="0" presId="urn:microsoft.com/office/officeart/2016/7/layout/BasicProcessNew"/>
    <dgm:cxn modelId="{4BBAEDA5-C9B8-448B-897A-FA715B7AF434}" type="presOf" srcId="{EF1286A7-5C7B-44B0-A92C-BC7600E5C8AD}" destId="{C4D3467A-5868-49FC-A001-5B5120E77ACF}" srcOrd="0" destOrd="0" presId="urn:microsoft.com/office/officeart/2016/7/layout/BasicProcessNew"/>
    <dgm:cxn modelId="{9BC5C6B9-F2CD-4EC1-8BDF-C0EB4C98A61C}" type="presOf" srcId="{A3B69F3C-D45B-4447-854B-431D655C0853}" destId="{1B6707BA-A286-42CA-A9ED-A035A53AAC12}" srcOrd="0" destOrd="0" presId="urn:microsoft.com/office/officeart/2016/7/layout/BasicProcessNew"/>
    <dgm:cxn modelId="{AA1462CD-0908-47D3-B42B-182017D27EB2}" type="presOf" srcId="{C42A95A0-6C65-4BDA-8626-22986DBBF0CE}" destId="{81BA020D-9E34-447C-9D28-3BD82C472E66}" srcOrd="0" destOrd="0" presId="urn:microsoft.com/office/officeart/2016/7/layout/BasicProcessNew"/>
    <dgm:cxn modelId="{6E3A12E2-7774-43DB-960A-B165327B3573}" type="presOf" srcId="{D5D89579-155A-460E-9738-94BD31269567}" destId="{15060AEC-377D-4E29-B08A-750EEC2CAA75}" srcOrd="0" destOrd="0" presId="urn:microsoft.com/office/officeart/2016/7/layout/BasicProcessNew"/>
    <dgm:cxn modelId="{3FD643EE-C971-440D-A204-85DB2B20A7C7}" type="presOf" srcId="{B05E52DC-12A6-4FC6-8565-21174045E34F}" destId="{72A7289B-99C4-40CA-9D6A-C4CB5575B176}" srcOrd="0" destOrd="0" presId="urn:microsoft.com/office/officeart/2016/7/layout/BasicProcessNew"/>
    <dgm:cxn modelId="{E288F2FA-5CD1-4F79-B30F-387D009C7EEB}" type="presOf" srcId="{5F56462C-04F0-47E1-9E72-B0D6738C9E0D}" destId="{9DEF642D-0EEE-43DE-A3B4-15867EF6051C}" srcOrd="0" destOrd="0" presId="urn:microsoft.com/office/officeart/2016/7/layout/BasicProcessNew"/>
    <dgm:cxn modelId="{C648A0FE-B3E2-46BD-B67A-D6EE815E183E}" type="presOf" srcId="{9A0C8FD4-81BE-4A6C-9BC6-7E49D792593F}" destId="{3DDC61B7-6B2D-4B63-AE31-588988015877}" srcOrd="0" destOrd="0" presId="urn:microsoft.com/office/officeart/2016/7/layout/BasicProcessNew"/>
    <dgm:cxn modelId="{ED42559A-8836-43DE-A124-8648FD4D865D}" type="presParOf" srcId="{7A26F161-27DA-4615-8A25-74D8DA6F751A}" destId="{72A7289B-99C4-40CA-9D6A-C4CB5575B176}" srcOrd="0" destOrd="0" presId="urn:microsoft.com/office/officeart/2016/7/layout/BasicProcessNew"/>
    <dgm:cxn modelId="{D061FDCB-1665-4A52-A497-AD4753E4E303}" type="presParOf" srcId="{7A26F161-27DA-4615-8A25-74D8DA6F751A}" destId="{2218EB79-136F-4A52-B3A7-EF5FABA3C936}" srcOrd="1" destOrd="0" presId="urn:microsoft.com/office/officeart/2016/7/layout/BasicProcessNew"/>
    <dgm:cxn modelId="{9D7B6D3D-F48E-4189-9983-8F0DAD27420F}" type="presParOf" srcId="{7A26F161-27DA-4615-8A25-74D8DA6F751A}" destId="{3DDC61B7-6B2D-4B63-AE31-588988015877}" srcOrd="2" destOrd="0" presId="urn:microsoft.com/office/officeart/2016/7/layout/BasicProcessNew"/>
    <dgm:cxn modelId="{981ADEDB-E053-47ED-906E-4CAD6EA81AD3}" type="presParOf" srcId="{7A26F161-27DA-4615-8A25-74D8DA6F751A}" destId="{2B780F20-0B85-4616-ACED-AA521BA7A75A}" srcOrd="3" destOrd="0" presId="urn:microsoft.com/office/officeart/2016/7/layout/BasicProcessNew"/>
    <dgm:cxn modelId="{639149DB-7016-4878-9495-07FA6D39E8EC}" type="presParOf" srcId="{7A26F161-27DA-4615-8A25-74D8DA6F751A}" destId="{81BA020D-9E34-447C-9D28-3BD82C472E66}" srcOrd="4" destOrd="0" presId="urn:microsoft.com/office/officeart/2016/7/layout/BasicProcessNew"/>
    <dgm:cxn modelId="{82839A18-2D06-46F4-AEFC-98E745678055}" type="presParOf" srcId="{7A26F161-27DA-4615-8A25-74D8DA6F751A}" destId="{38829562-3D37-4D27-8D6F-0AB7A4DFEB55}" srcOrd="5" destOrd="0" presId="urn:microsoft.com/office/officeart/2016/7/layout/BasicProcessNew"/>
    <dgm:cxn modelId="{8C26A379-90A0-4D60-BABA-B06F00998719}" type="presParOf" srcId="{7A26F161-27DA-4615-8A25-74D8DA6F751A}" destId="{C4D3467A-5868-49FC-A001-5B5120E77ACF}" srcOrd="6" destOrd="0" presId="urn:microsoft.com/office/officeart/2016/7/layout/BasicProcessNew"/>
    <dgm:cxn modelId="{02E3A167-D13F-46EE-85B1-89F96A10BCA7}" type="presParOf" srcId="{7A26F161-27DA-4615-8A25-74D8DA6F751A}" destId="{BFDA4AB2-540A-4366-BDB4-98036C475570}" srcOrd="7" destOrd="0" presId="urn:microsoft.com/office/officeart/2016/7/layout/BasicProcessNew"/>
    <dgm:cxn modelId="{BBD96E1B-5BE1-47D4-AD0B-4D540DFD125D}" type="presParOf" srcId="{7A26F161-27DA-4615-8A25-74D8DA6F751A}" destId="{83B13B3A-DD27-409A-902A-EA279E074087}" srcOrd="8" destOrd="0" presId="urn:microsoft.com/office/officeart/2016/7/layout/BasicProcessNew"/>
    <dgm:cxn modelId="{AC0B6E2C-6EB3-42FC-B796-A136D6C163BB}" type="presParOf" srcId="{7A26F161-27DA-4615-8A25-74D8DA6F751A}" destId="{E13A040C-2753-47D2-AAB6-B96AA06B3C05}" srcOrd="9" destOrd="0" presId="urn:microsoft.com/office/officeart/2016/7/layout/BasicProcessNew"/>
    <dgm:cxn modelId="{74FEF018-C829-4B9A-A0B2-67B640BA5AFC}" type="presParOf" srcId="{7A26F161-27DA-4615-8A25-74D8DA6F751A}" destId="{87F0875A-7358-4792-B6AE-C084FD56FF79}" srcOrd="10" destOrd="0" presId="urn:microsoft.com/office/officeart/2016/7/layout/BasicProcessNew"/>
    <dgm:cxn modelId="{14E5E2B5-9065-4747-976F-8DF53048D2B8}" type="presParOf" srcId="{7A26F161-27DA-4615-8A25-74D8DA6F751A}" destId="{2E116237-787F-4D9E-821A-51D129C34E82}" srcOrd="11" destOrd="0" presId="urn:microsoft.com/office/officeart/2016/7/layout/BasicProcessNew"/>
    <dgm:cxn modelId="{D8600FA5-94D7-4188-8E79-07C6907E01DC}" type="presParOf" srcId="{7A26F161-27DA-4615-8A25-74D8DA6F751A}" destId="{503939D6-9B35-4AA8-90B1-5D46956955DB}" srcOrd="12" destOrd="0" presId="urn:microsoft.com/office/officeart/2016/7/layout/BasicProcessNew"/>
    <dgm:cxn modelId="{A4655DD0-D0CE-4E4B-9CC1-9B43020197B5}" type="presParOf" srcId="{7A26F161-27DA-4615-8A25-74D8DA6F751A}" destId="{BC52408D-2E8A-4866-9C33-97F711CC8127}" srcOrd="13" destOrd="0" presId="urn:microsoft.com/office/officeart/2016/7/layout/BasicProcessNew"/>
    <dgm:cxn modelId="{E25CCB9B-F066-4723-8B2C-29F0176E39C5}" type="presParOf" srcId="{7A26F161-27DA-4615-8A25-74D8DA6F751A}" destId="{9DEF642D-0EEE-43DE-A3B4-15867EF6051C}" srcOrd="14" destOrd="0" presId="urn:microsoft.com/office/officeart/2016/7/layout/BasicProcessNew"/>
    <dgm:cxn modelId="{5AD51058-6E33-4E34-9232-07E9D7179B3A}" type="presParOf" srcId="{7A26F161-27DA-4615-8A25-74D8DA6F751A}" destId="{AF3B88E1-1DEF-47DD-885D-5DC4EFEB7AC5}" srcOrd="15" destOrd="0" presId="urn:microsoft.com/office/officeart/2016/7/layout/BasicProcessNew"/>
    <dgm:cxn modelId="{D18C0735-567B-478E-B450-DF87E3BD4DDC}" type="presParOf" srcId="{7A26F161-27DA-4615-8A25-74D8DA6F751A}" destId="{039CD1B0-9683-402B-92D1-43BAF508F9C1}" srcOrd="16" destOrd="0" presId="urn:microsoft.com/office/officeart/2016/7/layout/BasicProcessNew"/>
    <dgm:cxn modelId="{00A7A442-0AA4-4145-BEDA-93CC6B39EBA5}" type="presParOf" srcId="{7A26F161-27DA-4615-8A25-74D8DA6F751A}" destId="{D8D0A945-C59F-47A4-A5CC-73C0C050DE2D}" srcOrd="17" destOrd="0" presId="urn:microsoft.com/office/officeart/2016/7/layout/BasicProcessNew"/>
    <dgm:cxn modelId="{1ACA5FB9-300D-45D0-A006-92D4C5A09E10}" type="presParOf" srcId="{7A26F161-27DA-4615-8A25-74D8DA6F751A}" destId="{1B6707BA-A286-42CA-A9ED-A035A53AAC12}" srcOrd="18" destOrd="0" presId="urn:microsoft.com/office/officeart/2016/7/layout/BasicProcessNew"/>
    <dgm:cxn modelId="{84B75E30-F044-477A-A100-5C97B3A1863A}" type="presParOf" srcId="{7A26F161-27DA-4615-8A25-74D8DA6F751A}" destId="{146E16FB-E5B6-49D9-B4FD-53F74F6E04F3}" srcOrd="19" destOrd="0" presId="urn:microsoft.com/office/officeart/2016/7/layout/BasicProcessNew"/>
    <dgm:cxn modelId="{02CFE825-8BE0-4F67-9FDB-B1A5BF1B2F3A}" type="presParOf" srcId="{7A26F161-27DA-4615-8A25-74D8DA6F751A}" destId="{15060AEC-377D-4E29-B08A-750EEC2CAA75}" srcOrd="20" destOrd="0" presId="urn:microsoft.com/office/officeart/2016/7/layout/Basic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101B65-AA16-409C-ADB4-C4689586E4AB}">
      <dsp:nvSpPr>
        <dsp:cNvPr id="0" name=""/>
        <dsp:cNvSpPr/>
      </dsp:nvSpPr>
      <dsp:spPr>
        <a:xfrm>
          <a:off x="0" y="0"/>
          <a:ext cx="4653280" cy="88530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A neural network is a black box in that input (</a:t>
          </a:r>
          <a:r>
            <a:rPr lang="en-US" sz="1400" b="1" kern="1200"/>
            <a:t>8 sensors</a:t>
          </a:r>
          <a:r>
            <a:rPr lang="en-US" sz="1400" kern="1200"/>
            <a:t>) goes into it and results (one of </a:t>
          </a:r>
          <a:r>
            <a:rPr lang="en-US" sz="1400" b="1" kern="1200"/>
            <a:t>8 directions</a:t>
          </a:r>
          <a:r>
            <a:rPr lang="en-US" sz="1400" kern="1200"/>
            <a:t>) comes out. </a:t>
          </a:r>
        </a:p>
      </dsp:txBody>
      <dsp:txXfrm>
        <a:off x="25930" y="25930"/>
        <a:ext cx="3623155" cy="833447"/>
      </dsp:txXfrm>
    </dsp:sp>
    <dsp:sp modelId="{17B49CD4-8AEF-4F0D-A44D-FCFBB2687A83}">
      <dsp:nvSpPr>
        <dsp:cNvPr id="0" name=""/>
        <dsp:cNvSpPr/>
      </dsp:nvSpPr>
      <dsp:spPr>
        <a:xfrm>
          <a:off x="389712" y="1046272"/>
          <a:ext cx="4653280" cy="88530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Difficult to reason about internally.</a:t>
          </a:r>
        </a:p>
      </dsp:txBody>
      <dsp:txXfrm>
        <a:off x="415642" y="1072202"/>
        <a:ext cx="3636257" cy="833447"/>
      </dsp:txXfrm>
    </dsp:sp>
    <dsp:sp modelId="{5A4313F8-F1A9-4E70-96B8-C4799F5D3C13}">
      <dsp:nvSpPr>
        <dsp:cNvPr id="0" name=""/>
        <dsp:cNvSpPr/>
      </dsp:nvSpPr>
      <dsp:spPr>
        <a:xfrm>
          <a:off x="773607" y="2092545"/>
          <a:ext cx="4653280" cy="88530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Internally performs repeated linear transforms followed by non-linear transforms.</a:t>
          </a:r>
        </a:p>
      </dsp:txBody>
      <dsp:txXfrm>
        <a:off x="799537" y="2118475"/>
        <a:ext cx="3642074" cy="833447"/>
      </dsp:txXfrm>
    </dsp:sp>
    <dsp:sp modelId="{FC50BE0C-621F-4E59-ACA0-0D90E3DB8515}">
      <dsp:nvSpPr>
        <dsp:cNvPr id="0" name=""/>
        <dsp:cNvSpPr/>
      </dsp:nvSpPr>
      <dsp:spPr>
        <a:xfrm>
          <a:off x="1163319" y="3138817"/>
          <a:ext cx="4653280" cy="88530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Feedforward NNs are used in Large Language Models, making them particularly interesting.</a:t>
          </a:r>
        </a:p>
      </dsp:txBody>
      <dsp:txXfrm>
        <a:off x="1189249" y="3164747"/>
        <a:ext cx="3636257" cy="833447"/>
      </dsp:txXfrm>
    </dsp:sp>
    <dsp:sp modelId="{E2EAA237-A0E0-4668-A9E8-907906D373EA}">
      <dsp:nvSpPr>
        <dsp:cNvPr id="0" name=""/>
        <dsp:cNvSpPr/>
      </dsp:nvSpPr>
      <dsp:spPr>
        <a:xfrm>
          <a:off x="4077830" y="678065"/>
          <a:ext cx="575449" cy="575449"/>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4207306" y="678065"/>
        <a:ext cx="316497" cy="433025"/>
      </dsp:txXfrm>
    </dsp:sp>
    <dsp:sp modelId="{4353D422-EA8B-4116-A474-02EAE7039AA5}">
      <dsp:nvSpPr>
        <dsp:cNvPr id="0" name=""/>
        <dsp:cNvSpPr/>
      </dsp:nvSpPr>
      <dsp:spPr>
        <a:xfrm>
          <a:off x="4467542" y="1724337"/>
          <a:ext cx="575449" cy="575449"/>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4597018" y="1724337"/>
        <a:ext cx="316497" cy="433025"/>
      </dsp:txXfrm>
    </dsp:sp>
    <dsp:sp modelId="{F5A01EAA-CCD8-498B-B99E-C3FD1A09454D}">
      <dsp:nvSpPr>
        <dsp:cNvPr id="0" name=""/>
        <dsp:cNvSpPr/>
      </dsp:nvSpPr>
      <dsp:spPr>
        <a:xfrm>
          <a:off x="4851437" y="2770610"/>
          <a:ext cx="575449" cy="575449"/>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4980913" y="2770610"/>
        <a:ext cx="316497" cy="4330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3009E5-798C-4B93-A92E-3B2B3D4EE8EC}">
      <dsp:nvSpPr>
        <dsp:cNvPr id="0" name=""/>
        <dsp:cNvSpPr/>
      </dsp:nvSpPr>
      <dsp:spPr>
        <a:xfrm>
          <a:off x="0" y="227012"/>
          <a:ext cx="4491038" cy="4491038"/>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l" defTabSz="711200">
            <a:lnSpc>
              <a:spcPct val="90000"/>
            </a:lnSpc>
            <a:spcBef>
              <a:spcPct val="0"/>
            </a:spcBef>
            <a:spcAft>
              <a:spcPct val="35000"/>
            </a:spcAft>
            <a:buNone/>
          </a:pPr>
          <a:r>
            <a:rPr lang="en-US" sz="1600" b="1" kern="1200"/>
            <a:t>Two versions: Second Version</a:t>
          </a:r>
          <a:endParaRPr lang="en-US" sz="1600" kern="1200"/>
        </a:p>
        <a:p>
          <a:pPr marL="114300" lvl="1" indent="-114300" algn="l" defTabSz="533400">
            <a:lnSpc>
              <a:spcPct val="90000"/>
            </a:lnSpc>
            <a:spcBef>
              <a:spcPct val="0"/>
            </a:spcBef>
            <a:spcAft>
              <a:spcPct val="15000"/>
            </a:spcAft>
            <a:buChar char="•"/>
          </a:pPr>
          <a:r>
            <a:rPr lang="en-US" sz="1200" b="1" kern="1200"/>
            <a:t>Predict Y</a:t>
          </a:r>
          <a:r>
            <a:rPr lang="en-US" sz="1200" b="1" kern="1200" baseline="30000"/>
            <a:t>hat</a:t>
          </a:r>
          <a:r>
            <a:rPr lang="en-US" sz="1200" b="1" kern="1200"/>
            <a:t> = direction to goal</a:t>
          </a:r>
          <a:endParaRPr lang="en-US" sz="1200" kern="1200"/>
        </a:p>
        <a:p>
          <a:pPr marL="114300" lvl="1" indent="-114300" algn="l" defTabSz="533400">
            <a:lnSpc>
              <a:spcPct val="90000"/>
            </a:lnSpc>
            <a:spcBef>
              <a:spcPct val="0"/>
            </a:spcBef>
            <a:spcAft>
              <a:spcPct val="15000"/>
            </a:spcAft>
            <a:buChar char="•"/>
          </a:pPr>
          <a:r>
            <a:rPr lang="en-US" sz="1200" b="1" kern="1200"/>
            <a:t>Continuous</a:t>
          </a:r>
          <a:r>
            <a:rPr lang="en-US" sz="1200" kern="1200"/>
            <a:t> output layer consisting of on </a:t>
          </a:r>
          <a:r>
            <a:rPr lang="en-US" sz="1200" b="1" kern="1200"/>
            <a:t>single float</a:t>
          </a:r>
          <a:r>
            <a:rPr lang="en-US" sz="1200" kern="1200"/>
            <a:t> indicating next direction to follow</a:t>
          </a:r>
        </a:p>
        <a:p>
          <a:pPr marL="114300" lvl="1" indent="-114300" algn="l" defTabSz="533400">
            <a:lnSpc>
              <a:spcPct val="90000"/>
            </a:lnSpc>
            <a:spcBef>
              <a:spcPct val="0"/>
            </a:spcBef>
            <a:spcAft>
              <a:spcPct val="15000"/>
            </a:spcAft>
            <a:buChar char="•"/>
          </a:pPr>
          <a:r>
            <a:rPr lang="en-US" sz="1200" kern="1200"/>
            <a:t>Due to time constraints we decided to push the full development of this idea to future work. Our hypothesis here is that the network can more easily perform back-propagation using a single continuous output node…</a:t>
          </a:r>
        </a:p>
      </dsp:txBody>
      <dsp:txXfrm>
        <a:off x="1122760" y="227012"/>
        <a:ext cx="2245519" cy="37051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A7289B-99C4-40CA-9D6A-C4CB5575B176}">
      <dsp:nvSpPr>
        <dsp:cNvPr id="0" name=""/>
        <dsp:cNvSpPr/>
      </dsp:nvSpPr>
      <dsp:spPr>
        <a:xfrm>
          <a:off x="11178" y="0"/>
          <a:ext cx="1564997" cy="3530062"/>
        </a:xfrm>
        <a:prstGeom prst="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488950">
            <a:lnSpc>
              <a:spcPct val="90000"/>
            </a:lnSpc>
            <a:spcBef>
              <a:spcPct val="0"/>
            </a:spcBef>
            <a:spcAft>
              <a:spcPct val="35000"/>
            </a:spcAft>
            <a:buNone/>
          </a:pPr>
          <a:r>
            <a:rPr lang="en-US" sz="1100" b="1" i="0" kern="1200" baseline="0"/>
            <a:t>DEAP (Distributed Evolutionary Algorithms in Python)</a:t>
          </a:r>
          <a:r>
            <a:rPr lang="en-US" sz="1100" b="0" i="0" kern="1200" baseline="0"/>
            <a:t> used to search architecture space</a:t>
          </a:r>
          <a:endParaRPr lang="en-US" sz="1100" kern="1200"/>
        </a:p>
      </dsp:txBody>
      <dsp:txXfrm>
        <a:off x="11178" y="0"/>
        <a:ext cx="1564997" cy="3530062"/>
      </dsp:txXfrm>
    </dsp:sp>
    <dsp:sp modelId="{3DDC61B7-6B2D-4B63-AE31-588988015877}">
      <dsp:nvSpPr>
        <dsp:cNvPr id="0" name=""/>
        <dsp:cNvSpPr/>
      </dsp:nvSpPr>
      <dsp:spPr>
        <a:xfrm>
          <a:off x="1599607" y="1643531"/>
          <a:ext cx="234749" cy="243000"/>
        </a:xfrm>
        <a:prstGeom prst="rightArrow">
          <a:avLst>
            <a:gd name="adj1" fmla="val 50000"/>
            <a:gd name="adj2" fmla="val 50000"/>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81BA020D-9E34-447C-9D28-3BD82C472E66}">
      <dsp:nvSpPr>
        <dsp:cNvPr id="0" name=""/>
        <dsp:cNvSpPr/>
      </dsp:nvSpPr>
      <dsp:spPr>
        <a:xfrm>
          <a:off x="1857787" y="0"/>
          <a:ext cx="1564997" cy="3530062"/>
        </a:xfrm>
        <a:prstGeom prst="rect">
          <a:avLst/>
        </a:prstGeom>
        <a:gradFill rotWithShape="0">
          <a:gsLst>
            <a:gs pos="0">
              <a:schemeClr val="accent4">
                <a:hueOff val="0"/>
                <a:satOff val="0"/>
                <a:lumOff val="0"/>
                <a:alphaOff val="0"/>
                <a:tint val="96000"/>
                <a:satMod val="100000"/>
                <a:lumMod val="104000"/>
              </a:schemeClr>
            </a:gs>
            <a:gs pos="78000">
              <a:schemeClr val="accent4">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488950">
            <a:lnSpc>
              <a:spcPct val="90000"/>
            </a:lnSpc>
            <a:spcBef>
              <a:spcPct val="0"/>
            </a:spcBef>
            <a:spcAft>
              <a:spcPct val="35000"/>
            </a:spcAft>
            <a:buNone/>
          </a:pPr>
          <a:r>
            <a:rPr lang="en-US" sz="1100" b="0" i="0" kern="1200" baseline="0"/>
            <a:t>Individuals represent </a:t>
          </a:r>
          <a:r>
            <a:rPr lang="en-US" sz="1100" b="1" i="0" kern="1200" baseline="0"/>
            <a:t>MLP layer configurations</a:t>
          </a:r>
          <a:r>
            <a:rPr lang="en-US" sz="1100" b="0" i="0" kern="1200" baseline="0"/>
            <a:t> (e.g., [64, 32], [128, 64, 32])</a:t>
          </a:r>
          <a:endParaRPr lang="en-US" sz="1100" kern="1200"/>
        </a:p>
      </dsp:txBody>
      <dsp:txXfrm>
        <a:off x="1857787" y="0"/>
        <a:ext cx="1564997" cy="3530062"/>
      </dsp:txXfrm>
    </dsp:sp>
    <dsp:sp modelId="{C4D3467A-5868-49FC-A001-5B5120E77ACF}">
      <dsp:nvSpPr>
        <dsp:cNvPr id="0" name=""/>
        <dsp:cNvSpPr/>
      </dsp:nvSpPr>
      <dsp:spPr>
        <a:xfrm>
          <a:off x="3446216" y="1643531"/>
          <a:ext cx="234749" cy="243000"/>
        </a:xfrm>
        <a:prstGeom prst="rightArrow">
          <a:avLst>
            <a:gd name="adj1" fmla="val 50000"/>
            <a:gd name="adj2" fmla="val 50000"/>
          </a:avLst>
        </a:prstGeom>
        <a:gradFill rotWithShape="0">
          <a:gsLst>
            <a:gs pos="0">
              <a:schemeClr val="accent5">
                <a:hueOff val="0"/>
                <a:satOff val="0"/>
                <a:lumOff val="0"/>
                <a:alphaOff val="0"/>
                <a:tint val="96000"/>
                <a:satMod val="100000"/>
                <a:lumMod val="104000"/>
              </a:schemeClr>
            </a:gs>
            <a:gs pos="78000">
              <a:schemeClr val="accent5">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83B13B3A-DD27-409A-902A-EA279E074087}">
      <dsp:nvSpPr>
        <dsp:cNvPr id="0" name=""/>
        <dsp:cNvSpPr/>
      </dsp:nvSpPr>
      <dsp:spPr>
        <a:xfrm>
          <a:off x="3704396" y="0"/>
          <a:ext cx="1564997" cy="3530062"/>
        </a:xfrm>
        <a:prstGeom prst="rect">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488950">
            <a:lnSpc>
              <a:spcPct val="90000"/>
            </a:lnSpc>
            <a:spcBef>
              <a:spcPct val="0"/>
            </a:spcBef>
            <a:spcAft>
              <a:spcPct val="35000"/>
            </a:spcAft>
            <a:buNone/>
          </a:pPr>
          <a:r>
            <a:rPr lang="en-US" sz="1100" b="0" i="0" kern="1200" baseline="0"/>
            <a:t>Fitness function: </a:t>
          </a:r>
          <a:r>
            <a:rPr lang="en-US" sz="1100" b="1" i="0" kern="1200" baseline="0"/>
            <a:t>Validation accuracy</a:t>
          </a:r>
          <a:r>
            <a:rPr lang="en-US" sz="1100" b="0" i="0" kern="1200" baseline="0"/>
            <a:t> over training set</a:t>
          </a:r>
          <a:endParaRPr lang="en-US" sz="1100" kern="1200"/>
        </a:p>
      </dsp:txBody>
      <dsp:txXfrm>
        <a:off x="3704396" y="0"/>
        <a:ext cx="1564997" cy="3530062"/>
      </dsp:txXfrm>
    </dsp:sp>
    <dsp:sp modelId="{87F0875A-7358-4792-B6AE-C084FD56FF79}">
      <dsp:nvSpPr>
        <dsp:cNvPr id="0" name=""/>
        <dsp:cNvSpPr/>
      </dsp:nvSpPr>
      <dsp:spPr>
        <a:xfrm>
          <a:off x="5292825" y="1643531"/>
          <a:ext cx="234749" cy="243000"/>
        </a:xfrm>
        <a:prstGeom prst="rightArrow">
          <a:avLst>
            <a:gd name="adj1" fmla="val 50000"/>
            <a:gd name="adj2" fmla="val 50000"/>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503939D6-9B35-4AA8-90B1-5D46956955DB}">
      <dsp:nvSpPr>
        <dsp:cNvPr id="0" name=""/>
        <dsp:cNvSpPr/>
      </dsp:nvSpPr>
      <dsp:spPr>
        <a:xfrm>
          <a:off x="5551005" y="0"/>
          <a:ext cx="1564997" cy="3530062"/>
        </a:xfrm>
        <a:prstGeom prst="rect">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488950">
            <a:lnSpc>
              <a:spcPct val="90000"/>
            </a:lnSpc>
            <a:spcBef>
              <a:spcPct val="0"/>
            </a:spcBef>
            <a:spcAft>
              <a:spcPct val="35000"/>
            </a:spcAft>
            <a:buNone/>
          </a:pPr>
          <a:r>
            <a:rPr lang="en-US" sz="1100" b="0" i="0" kern="1200" baseline="0"/>
            <a:t>Discovered top 2-layer architecture [64, 32] with </a:t>
          </a:r>
          <a:r>
            <a:rPr lang="en-US" sz="1100" b="1" i="0" kern="1200" baseline="0"/>
            <a:t>0.846 accuracy</a:t>
          </a:r>
          <a:endParaRPr lang="en-US" sz="1100" kern="1200"/>
        </a:p>
      </dsp:txBody>
      <dsp:txXfrm>
        <a:off x="5551005" y="0"/>
        <a:ext cx="1564997" cy="3530062"/>
      </dsp:txXfrm>
    </dsp:sp>
    <dsp:sp modelId="{9DEF642D-0EEE-43DE-A3B4-15867EF6051C}">
      <dsp:nvSpPr>
        <dsp:cNvPr id="0" name=""/>
        <dsp:cNvSpPr/>
      </dsp:nvSpPr>
      <dsp:spPr>
        <a:xfrm>
          <a:off x="7139434" y="1643531"/>
          <a:ext cx="234749" cy="243000"/>
        </a:xfrm>
        <a:prstGeom prst="rightArrow">
          <a:avLst>
            <a:gd name="adj1" fmla="val 50000"/>
            <a:gd name="adj2" fmla="val 50000"/>
          </a:avLst>
        </a:prstGeom>
        <a:gradFill rotWithShape="0">
          <a:gsLst>
            <a:gs pos="0">
              <a:schemeClr val="accent4">
                <a:hueOff val="0"/>
                <a:satOff val="0"/>
                <a:lumOff val="0"/>
                <a:alphaOff val="0"/>
                <a:tint val="96000"/>
                <a:satMod val="100000"/>
                <a:lumMod val="104000"/>
              </a:schemeClr>
            </a:gs>
            <a:gs pos="78000">
              <a:schemeClr val="accent4">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039CD1B0-9683-402B-92D1-43BAF508F9C1}">
      <dsp:nvSpPr>
        <dsp:cNvPr id="0" name=""/>
        <dsp:cNvSpPr/>
      </dsp:nvSpPr>
      <dsp:spPr>
        <a:xfrm>
          <a:off x="7397614" y="0"/>
          <a:ext cx="1564997" cy="3530062"/>
        </a:xfrm>
        <a:prstGeom prst="rect">
          <a:avLst/>
        </a:prstGeom>
        <a:gradFill rotWithShape="0">
          <a:gsLst>
            <a:gs pos="0">
              <a:schemeClr val="accent5">
                <a:hueOff val="0"/>
                <a:satOff val="0"/>
                <a:lumOff val="0"/>
                <a:alphaOff val="0"/>
                <a:tint val="96000"/>
                <a:satMod val="100000"/>
                <a:lumMod val="104000"/>
              </a:schemeClr>
            </a:gs>
            <a:gs pos="78000">
              <a:schemeClr val="accent5">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488950">
            <a:lnSpc>
              <a:spcPct val="90000"/>
            </a:lnSpc>
            <a:spcBef>
              <a:spcPct val="0"/>
            </a:spcBef>
            <a:spcAft>
              <a:spcPct val="35000"/>
            </a:spcAft>
            <a:buNone/>
          </a:pPr>
          <a:r>
            <a:rPr lang="en-US" sz="1100" b="0" i="0" kern="1200" baseline="0"/>
            <a:t>Evolution avoided manual trial-and-error and explored a wide range of architectures</a:t>
          </a:r>
          <a:endParaRPr lang="en-US" sz="1100" kern="1200"/>
        </a:p>
      </dsp:txBody>
      <dsp:txXfrm>
        <a:off x="7397614" y="0"/>
        <a:ext cx="1564997" cy="3530062"/>
      </dsp:txXfrm>
    </dsp:sp>
    <dsp:sp modelId="{1B6707BA-A286-42CA-A9ED-A035A53AAC12}">
      <dsp:nvSpPr>
        <dsp:cNvPr id="0" name=""/>
        <dsp:cNvSpPr/>
      </dsp:nvSpPr>
      <dsp:spPr>
        <a:xfrm>
          <a:off x="8986042" y="1643531"/>
          <a:ext cx="234749" cy="243000"/>
        </a:xfrm>
        <a:prstGeom prst="rightArrow">
          <a:avLst>
            <a:gd name="adj1" fmla="val 50000"/>
            <a:gd name="adj2" fmla="val 50000"/>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15060AEC-377D-4E29-B08A-750EEC2CAA75}">
      <dsp:nvSpPr>
        <dsp:cNvPr id="0" name=""/>
        <dsp:cNvSpPr/>
      </dsp:nvSpPr>
      <dsp:spPr>
        <a:xfrm>
          <a:off x="9244223" y="0"/>
          <a:ext cx="1564997" cy="3530062"/>
        </a:xfrm>
        <a:prstGeom prst="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488950">
            <a:lnSpc>
              <a:spcPct val="90000"/>
            </a:lnSpc>
            <a:spcBef>
              <a:spcPct val="0"/>
            </a:spcBef>
            <a:spcAft>
              <a:spcPct val="35000"/>
            </a:spcAft>
            <a:buNone/>
          </a:pPr>
          <a:r>
            <a:rPr lang="en-US" sz="1100" b="0" i="0" kern="1200" baseline="0"/>
            <a:t>Due to our code refactor we could not incorporate DEAP directly into the framework due to the validation loop being separate from the training loop. We therefore run the same manual neural network architectures through our frameworks and recorded the accuracy results repeated here on the next slide:</a:t>
          </a:r>
          <a:br>
            <a:rPr lang="en-US" sz="1100" b="0" i="0" kern="1200" baseline="0"/>
          </a:br>
          <a:endParaRPr lang="en-US" sz="1100" kern="1200"/>
        </a:p>
      </dsp:txBody>
      <dsp:txXfrm>
        <a:off x="9244223" y="0"/>
        <a:ext cx="1564997" cy="3530062"/>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16/7/layout/BasicProcessNew">
  <dgm:title val="Basic Process New"/>
  <dgm:desc val=""/>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fact="0.15"/>
      <dgm:constr type="h" for="ch" forName="sibTrans" op="equ"/>
    </dgm:constrLst>
    <dgm:ruleLst>
      <dgm:rule type="h" for="ch" forName="sibTrans" val="6.75" fact="NaN" max="NaN"/>
      <dgm:rule type="w" for="ch" forName="sibTrans" val="8.75" fact="NaN" max="NaN"/>
    </dgm:ruleLst>
    <dgm:forEach name="nodesForEach" axis="ch" ptType="node">
      <dgm:layoutNode name="node">
        <dgm:varLst>
          <dgm:bulletEnabled val="1"/>
        </dgm:varLst>
        <dgm:alg type="tx"/>
        <dgm:shape xmlns:r="http://schemas.openxmlformats.org/officeDocument/2006/relationships" type="rect" r:blip="">
          <dgm:adjLst>
            <dgm:adj idx="1" val="0.1"/>
          </dgm:adjLst>
        </dgm:shape>
        <dgm:presOf axis="desOrSelf" ptType="node"/>
        <dgm:constrLst>
          <dgm:constr type="h" refType="w" fact="0.6"/>
          <dgm:constr type="lMarg" val="12"/>
          <dgm:constr type="rMarg" val="12"/>
          <dgm:constr type="tMarg" val="12"/>
          <dgm:constr type="bMarg" val="12"/>
        </dgm:constrLst>
        <dgm:ruleLst>
          <dgm:rule type="primFontSz" val="11" fact="NaN" max="NaN"/>
          <dgm:rule type="primFontSz" val="18" fact="NaN" max="NaN"/>
          <dgm:rule type="h" val="NaN" fact="1.5" max="NaN"/>
          <dgm:rule type="primFontSz" val="11" fact="NaN" max="NaN"/>
          <dgm:rule type="h" val="INF" fact="NaN" max="NaN"/>
        </dgm:ruleLst>
      </dgm:layoutNode>
      <dgm:forEach name="sibTransForEach" axis="followSib" ptType="sibTrans" cnt="1">
        <dgm:layoutNode name="sibTransSpacerBeforeConnector" styleLbl="node1">
          <dgm:alg type="sp"/>
          <dgm:shape xmlns:r="http://schemas.openxmlformats.org/officeDocument/2006/relationships" r:blip="">
            <dgm:adjLst/>
          </dgm:shape>
          <dgm:constrLst>
            <dgm:constr type="w" val="4.5"/>
          </dgm:constrLst>
          <dgm:presOf/>
          <dgm:ruleLst>
            <dgm:rule type="w" val="4.5" fact="NaN" max="NaN"/>
          </dgm:ruleLst>
        </dgm:layoutNode>
        <dgm:layoutNode name="sibTrans" styleLbl="node1">
          <dgm:alg type="sp"/>
          <dgm:shape xmlns:r="http://schemas.openxmlformats.org/officeDocument/2006/relationships" type="rightArrow" r:blip="">
            <dgm:adjLst>
              <dgm:adj idx="1" val="0.5"/>
            </dgm:adjLst>
          </dgm:shape>
          <dgm:presOf axis="self"/>
          <dgm:constrLst>
            <dgm:constr type="h" val="6.75"/>
          </dgm:constrLst>
          <dgm:ruleLst>
            <dgm:rule type="h" val="6.75" fact="NaN" max="NaN"/>
            <dgm:rule type="w" val="8.75" fact="NaN" max="NaN"/>
          </dgm:ruleLst>
        </dgm:layoutNode>
        <dgm:layoutNode name="sibTransSpacerAfterConnector">
          <dgm:alg type="sp"/>
          <dgm:shape xmlns:r="http://schemas.openxmlformats.org/officeDocument/2006/relationships" r:blip="">
            <dgm:adjLst/>
          </dgm:shape>
          <dgm:constrLst>
            <dgm:constr type="w" val="4.5"/>
          </dgm:constrLst>
          <dgm:presOf/>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4F6F82-6D77-4C4C-B762-DB0163B642FC}" type="datetimeFigureOut">
              <a:rPr lang="en-US" smtClean="0"/>
              <a:t>8/11/2025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E45488-7D04-44CC-9E63-33CDB04FB809}" type="slidenum">
              <a:rPr lang="en-US" smtClean="0"/>
              <a:t>‹#›</a:t>
            </a:fld>
            <a:endParaRPr lang="en-US"/>
          </a:p>
        </p:txBody>
      </p:sp>
    </p:spTree>
    <p:extLst>
      <p:ext uri="{BB962C8B-B14F-4D97-AF65-F5344CB8AC3E}">
        <p14:creationId xmlns:p14="http://schemas.microsoft.com/office/powerpoint/2010/main" val="3205285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singlestore.com/blog/a-guide-to-softmax-activation-function/"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C20235-DE1E-0E43-AF47-418E280831CB}" type="slidenum">
              <a:rPr lang="en-US" smtClean="0"/>
              <a:t>2</a:t>
            </a:fld>
            <a:endParaRPr lang="en-US" dirty="0"/>
          </a:p>
        </p:txBody>
      </p:sp>
    </p:spTree>
    <p:extLst>
      <p:ext uri="{BB962C8B-B14F-4D97-AF65-F5344CB8AC3E}">
        <p14:creationId xmlns:p14="http://schemas.microsoft.com/office/powerpoint/2010/main" val="35482229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 name="Google Shape;293;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76109c868b_0_39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g376109c868b_0_3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376109c868b_0_3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Citation of: </a:t>
            </a:r>
            <a:r>
              <a:rPr lang="en-US" u="sng">
                <a:solidFill>
                  <a:schemeClr val="hlink"/>
                </a:solidFill>
                <a:hlinkClick r:id="rId3"/>
              </a:rPr>
              <a:t>https://www.singlestore.com/blog/a-guide-to-softmax-activation-function/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88" name="Google Shape;188;g376109c868b_0_3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76109c868b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g376109c868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376109c868b_0_3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g376109c868b_0_3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66" name="Google Shape;26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a:extLst>
            <a:ext uri="{FF2B5EF4-FFF2-40B4-BE49-F238E27FC236}">
              <a16:creationId xmlns:a16="http://schemas.microsoft.com/office/drawing/2014/main" id="{1506E78F-947D-6609-3D80-C617C0874A3B}"/>
            </a:ext>
          </a:extLst>
        </p:cNvPr>
        <p:cNvGrpSpPr/>
        <p:nvPr/>
      </p:nvGrpSpPr>
      <p:grpSpPr>
        <a:xfrm>
          <a:off x="0" y="0"/>
          <a:ext cx="0" cy="0"/>
          <a:chOff x="0" y="0"/>
          <a:chExt cx="0" cy="0"/>
        </a:xfrm>
      </p:grpSpPr>
      <p:sp>
        <p:nvSpPr>
          <p:cNvPr id="265" name="Google Shape;265;p23:notes">
            <a:extLst>
              <a:ext uri="{FF2B5EF4-FFF2-40B4-BE49-F238E27FC236}">
                <a16:creationId xmlns:a16="http://schemas.microsoft.com/office/drawing/2014/main" id="{5EE62201-CB86-1466-BAA3-994FD89622C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6" name="Google Shape;266;p23:notes">
            <a:extLst>
              <a:ext uri="{FF2B5EF4-FFF2-40B4-BE49-F238E27FC236}">
                <a16:creationId xmlns:a16="http://schemas.microsoft.com/office/drawing/2014/main" id="{23F1A0BC-07D7-074E-109A-248B4E11F3F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2625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605281"/>
            <a:ext cx="6400800" cy="3190240"/>
          </a:xfrm>
        </p:spPr>
        <p:txBody>
          <a:bodyPr anchor="b"/>
          <a:lstStyle>
            <a:lvl1pPr algn="l">
              <a:defRPr sz="6000"/>
            </a:lvl1pPr>
          </a:lstStyle>
          <a:p>
            <a:r>
              <a:rPr lang="en-US"/>
              <a:t>Click to edit Master title style</a:t>
            </a:r>
          </a:p>
        </p:txBody>
      </p:sp>
      <p:sp>
        <p:nvSpPr>
          <p:cNvPr id="3" name="Subtitle 2"/>
          <p:cNvSpPr>
            <a:spLocks noGrp="1"/>
          </p:cNvSpPr>
          <p:nvPr>
            <p:ph type="subTitle" idx="1"/>
          </p:nvPr>
        </p:nvSpPr>
        <p:spPr>
          <a:xfrm>
            <a:off x="1526540" y="5181601"/>
            <a:ext cx="6400800" cy="695960"/>
          </a:xfrm>
        </p:spPr>
        <p:txBody>
          <a:bodyPr anchor="ctr"/>
          <a:lstStyle>
            <a:lvl1pPr marL="0" indent="0" algn="l">
              <a:buNone/>
              <a:defRPr sz="240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E405B87-0B1C-464B-928F-AA5E9D282D70}" type="datetimeFigureOut">
              <a:rPr lang="en-US" smtClean="0"/>
              <a:t>8/11/2025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AD4B2D-25FF-0B46-98A4-87FBB723E472}" type="slidenum">
              <a:rPr lang="en-US" smtClean="0"/>
              <a:t>‹#›</a:t>
            </a:fld>
            <a:endParaRPr lang="en-US"/>
          </a:p>
        </p:txBody>
      </p:sp>
      <p:sp>
        <p:nvSpPr>
          <p:cNvPr id="8" name="Picture Placeholder 7">
            <a:extLst>
              <a:ext uri="{FF2B5EF4-FFF2-40B4-BE49-F238E27FC236}">
                <a16:creationId xmlns:a16="http://schemas.microsoft.com/office/drawing/2014/main" id="{3CB9B453-B113-191E-39AE-5F46524E587E}"/>
              </a:ext>
            </a:extLst>
          </p:cNvPr>
          <p:cNvSpPr>
            <a:spLocks noGrp="1"/>
          </p:cNvSpPr>
          <p:nvPr>
            <p:ph type="pic" sz="quarter" idx="13" hasCustomPrompt="1"/>
          </p:nvPr>
        </p:nvSpPr>
        <p:spPr>
          <a:xfrm>
            <a:off x="1524000" y="1082043"/>
            <a:ext cx="1391920" cy="467195"/>
          </a:xfrm>
        </p:spPr>
        <p:txBody>
          <a:bodyPr anchor="ctr"/>
          <a:lstStyle>
            <a:lvl1pPr marL="120648" indent="0" algn="ctr">
              <a:buNone/>
              <a:defRPr/>
            </a:lvl1pPr>
          </a:lstStyle>
          <a:p>
            <a:r>
              <a:rPr lang="en-US"/>
              <a:t>Logo</a:t>
            </a:r>
          </a:p>
        </p:txBody>
      </p:sp>
    </p:spTree>
    <p:extLst>
      <p:ext uri="{BB962C8B-B14F-4D97-AF65-F5344CB8AC3E}">
        <p14:creationId xmlns:p14="http://schemas.microsoft.com/office/powerpoint/2010/main" val="25748377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8/11/2025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1598490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8/11/2025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15984907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8/11/2025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7874996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8/11/2025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15984907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8/11/2025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25861636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8/11/2025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351902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8/11/2025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38675306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8/11/2025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10559875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8/11/2025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10559875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8/11/2025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3867530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8/11/2025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7874996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8/11/2025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1450460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8/11/2025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33852071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8/11/2025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13659083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8/11/2025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13659083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8/11/2025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27609741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8/11/2025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40490411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8/11/2025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30763417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099" y="629392"/>
            <a:ext cx="3581401" cy="2799608"/>
          </a:xfrm>
        </p:spPr>
        <p:txBody>
          <a:bodyPr lIns="91440" anchor="t"/>
          <a:lstStyle>
            <a:lvl1pPr>
              <a:lnSpc>
                <a:spcPct val="100000"/>
              </a:lnSpc>
              <a:defRPr/>
            </a:lvl1pPr>
          </a:lstStyle>
          <a:p>
            <a:r>
              <a:rPr lang="en-US"/>
              <a:t>Click to edit Master title style</a:t>
            </a:r>
          </a:p>
        </p:txBody>
      </p:sp>
      <p:sp>
        <p:nvSpPr>
          <p:cNvPr id="3" name="Content Placeholder 2"/>
          <p:cNvSpPr>
            <a:spLocks noGrp="1"/>
          </p:cNvSpPr>
          <p:nvPr>
            <p:ph idx="1"/>
          </p:nvPr>
        </p:nvSpPr>
        <p:spPr>
          <a:xfrm>
            <a:off x="5631255" y="1068311"/>
            <a:ext cx="5951145" cy="5078492"/>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405B87-0B1C-464B-928F-AA5E9D282D70}" type="datetimeFigureOut">
              <a:rPr lang="en-US" smtClean="0"/>
              <a:t>8/11/2025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6322655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8/11/2025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9450974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099" y="629392"/>
            <a:ext cx="3581401" cy="2799608"/>
          </a:xfrm>
        </p:spPr>
        <p:txBody>
          <a:bodyPr lIns="91440" anchor="t"/>
          <a:lstStyle>
            <a:lvl1pPr>
              <a:lnSpc>
                <a:spcPct val="100000"/>
              </a:lnSpc>
              <a:defRPr/>
            </a:lvl1pPr>
          </a:lstStyle>
          <a:p>
            <a:r>
              <a:rPr lang="en-US"/>
              <a:t>Click to edit Master title style</a:t>
            </a:r>
          </a:p>
        </p:txBody>
      </p:sp>
      <p:sp>
        <p:nvSpPr>
          <p:cNvPr id="3" name="Content Placeholder 2"/>
          <p:cNvSpPr>
            <a:spLocks noGrp="1"/>
          </p:cNvSpPr>
          <p:nvPr>
            <p:ph idx="1"/>
          </p:nvPr>
        </p:nvSpPr>
        <p:spPr>
          <a:xfrm>
            <a:off x="5631255" y="1068311"/>
            <a:ext cx="5951145" cy="5078492"/>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405B87-0B1C-464B-928F-AA5E9D282D70}" type="datetimeFigureOut">
              <a:rPr lang="en-US" smtClean="0"/>
              <a:t>8/11/2025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632265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0AB2855-E176-596D-5519-4D6CDFD0B734}"/>
              </a:ext>
            </a:extLst>
          </p:cNvPr>
          <p:cNvSpPr>
            <a:spLocks noGrp="1"/>
          </p:cNvSpPr>
          <p:nvPr>
            <p:ph type="dt" sz="half" idx="10"/>
          </p:nvPr>
        </p:nvSpPr>
        <p:spPr/>
        <p:txBody>
          <a:bodyPr/>
          <a:lstStyle/>
          <a:p>
            <a:fld id="{2E405B87-0B1C-464B-928F-AA5E9D282D70}" type="datetimeFigureOut">
              <a:rPr lang="en-US" smtClean="0"/>
              <a:t>8/11/2025</a:t>
            </a:fld>
            <a:endParaRPr lang="en-US" dirty="0"/>
          </a:p>
        </p:txBody>
      </p:sp>
      <p:sp>
        <p:nvSpPr>
          <p:cNvPr id="4" name="Footer Placeholder 3">
            <a:extLst>
              <a:ext uri="{FF2B5EF4-FFF2-40B4-BE49-F238E27FC236}">
                <a16:creationId xmlns:a16="http://schemas.microsoft.com/office/drawing/2014/main" id="{A26ABB37-847E-9F9F-07F4-A07BFBF76A4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E3B6B96-DFAD-8C9C-5F19-A57BAC05A1A5}"/>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121342683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8/11/2025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27408549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8/11/2025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2338482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0AB2855-E176-596D-5519-4D6CDFD0B734}"/>
              </a:ext>
            </a:extLst>
          </p:cNvPr>
          <p:cNvSpPr>
            <a:spLocks noGrp="1"/>
          </p:cNvSpPr>
          <p:nvPr>
            <p:ph type="dt" sz="half" idx="10"/>
          </p:nvPr>
        </p:nvSpPr>
        <p:spPr/>
        <p:txBody>
          <a:bodyPr/>
          <a:lstStyle/>
          <a:p>
            <a:fld id="{2E405B87-0B1C-464B-928F-AA5E9D282D70}" type="datetimeFigureOut">
              <a:rPr lang="en-US" smtClean="0"/>
              <a:t>8/11/2025</a:t>
            </a:fld>
            <a:endParaRPr lang="en-US" dirty="0"/>
          </a:p>
        </p:txBody>
      </p:sp>
      <p:sp>
        <p:nvSpPr>
          <p:cNvPr id="4" name="Footer Placeholder 3">
            <a:extLst>
              <a:ext uri="{FF2B5EF4-FFF2-40B4-BE49-F238E27FC236}">
                <a16:creationId xmlns:a16="http://schemas.microsoft.com/office/drawing/2014/main" id="{A26ABB37-847E-9F9F-07F4-A07BFBF76A4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E3B6B96-DFAD-8C9C-5F19-A57BAC05A1A5}"/>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3043332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2E405B87-0B1C-464B-928F-AA5E9D282D70}" type="datetimeFigureOut">
              <a:rPr lang="en-US" smtClean="0"/>
              <a:t>8/11/2025</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39875459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405B87-0B1C-464B-928F-AA5E9D282D70}" type="datetimeFigureOut">
              <a:rPr lang="en-US" smtClean="0"/>
              <a:t>8/11/2025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19197058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2E405B87-0B1C-464B-928F-AA5E9D282D70}" type="datetimeFigureOut">
              <a:rPr lang="en-US" smtClean="0"/>
              <a:t>8/11/2025</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11285531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E405B87-0B1C-464B-928F-AA5E9D282D70}" type="datetimeFigureOut">
              <a:rPr lang="en-US" smtClean="0"/>
              <a:t>8/11/2025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1625621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E405B87-0B1C-464B-928F-AA5E9D282D70}" type="datetimeFigureOut">
              <a:rPr lang="en-US" smtClean="0"/>
              <a:t>8/11/2025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18458710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E405B87-0B1C-464B-928F-AA5E9D282D70}" type="datetimeFigureOut">
              <a:rPr lang="en-US" smtClean="0"/>
              <a:t>8/11/2025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31078810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405B87-0B1C-464B-928F-AA5E9D282D70}" type="datetimeFigureOut">
              <a:rPr lang="en-US" smtClean="0"/>
              <a:t>8/11/2025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515972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3-Sections">
    <p:spTree>
      <p:nvGrpSpPr>
        <p:cNvPr id="1" name=""/>
        <p:cNvGrpSpPr/>
        <p:nvPr/>
      </p:nvGrpSpPr>
      <p:grpSpPr>
        <a:xfrm>
          <a:off x="0" y="0"/>
          <a:ext cx="0" cy="0"/>
          <a:chOff x="0" y="0"/>
          <a:chExt cx="0" cy="0"/>
        </a:xfrm>
      </p:grpSpPr>
      <p:sp>
        <p:nvSpPr>
          <p:cNvPr id="2" name="Title 1"/>
          <p:cNvSpPr>
            <a:spLocks noGrp="1"/>
          </p:cNvSpPr>
          <p:nvPr>
            <p:ph type="title"/>
          </p:nvPr>
        </p:nvSpPr>
        <p:spPr>
          <a:xfrm>
            <a:off x="419100" y="629392"/>
            <a:ext cx="11353800" cy="622300"/>
          </a:xfrm>
        </p:spPr>
        <p:txBody>
          <a:bodyPr lIns="91440"/>
          <a:lstStyle/>
          <a:p>
            <a:r>
              <a:rPr lang="en-US"/>
              <a:t>Click to edit Master title style</a:t>
            </a:r>
          </a:p>
        </p:txBody>
      </p:sp>
      <p:sp>
        <p:nvSpPr>
          <p:cNvPr id="3" name="Content Placeholder 2"/>
          <p:cNvSpPr>
            <a:spLocks noGrp="1"/>
          </p:cNvSpPr>
          <p:nvPr>
            <p:ph sz="half" idx="1"/>
          </p:nvPr>
        </p:nvSpPr>
        <p:spPr>
          <a:xfrm>
            <a:off x="419100" y="2501461"/>
            <a:ext cx="3657600" cy="3757099"/>
          </a:xfrm>
        </p:spPr>
        <p:txBody>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229099" y="2501461"/>
            <a:ext cx="3733799" cy="3757099"/>
          </a:xfrm>
        </p:spPr>
        <p:txBody>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E405B87-0B1C-464B-928F-AA5E9D282D70}" type="datetimeFigureOut">
              <a:rPr lang="en-US" smtClean="0"/>
              <a:t>8/11/2025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AD4B2D-25FF-0B46-98A4-87FBB723E472}" type="slidenum">
              <a:rPr lang="en-US" smtClean="0"/>
              <a:t>‹#›</a:t>
            </a:fld>
            <a:endParaRPr lang="en-US"/>
          </a:p>
        </p:txBody>
      </p:sp>
      <p:sp>
        <p:nvSpPr>
          <p:cNvPr id="8" name="Content Placeholder 3">
            <a:extLst>
              <a:ext uri="{FF2B5EF4-FFF2-40B4-BE49-F238E27FC236}">
                <a16:creationId xmlns:a16="http://schemas.microsoft.com/office/drawing/2014/main" id="{A80733C4-37B3-EAAC-AEF9-6AA9939E4F15}"/>
              </a:ext>
            </a:extLst>
          </p:cNvPr>
          <p:cNvSpPr>
            <a:spLocks noGrp="1"/>
          </p:cNvSpPr>
          <p:nvPr>
            <p:ph sz="half" idx="13"/>
          </p:nvPr>
        </p:nvSpPr>
        <p:spPr>
          <a:xfrm>
            <a:off x="8115297" y="2501461"/>
            <a:ext cx="3657601" cy="3757099"/>
          </a:xfrm>
        </p:spPr>
        <p:txBody>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2">
            <a:extLst>
              <a:ext uri="{FF2B5EF4-FFF2-40B4-BE49-F238E27FC236}">
                <a16:creationId xmlns:a16="http://schemas.microsoft.com/office/drawing/2014/main" id="{350EAC16-3B86-317F-2CED-01BEFE8BFE5A}"/>
              </a:ext>
            </a:extLst>
          </p:cNvPr>
          <p:cNvSpPr>
            <a:spLocks noGrp="1"/>
          </p:cNvSpPr>
          <p:nvPr>
            <p:ph type="body" idx="14"/>
          </p:nvPr>
        </p:nvSpPr>
        <p:spPr>
          <a:xfrm>
            <a:off x="419102" y="1412241"/>
            <a:ext cx="3657599" cy="946983"/>
          </a:xfrm>
        </p:spPr>
        <p:txBody>
          <a:bodyPr anchor="b">
            <a:noAutofit/>
          </a:bodyPr>
          <a:lstStyle>
            <a:lvl1pPr marL="0" indent="0">
              <a:lnSpc>
                <a:spcPct val="100000"/>
              </a:lnSpc>
              <a:buNone/>
              <a:defRPr sz="2400" b="1">
                <a:latin typeface="Franklin Gothic Medium" panose="020B06030201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 Master text styles</a:t>
            </a:r>
          </a:p>
        </p:txBody>
      </p:sp>
      <p:sp>
        <p:nvSpPr>
          <p:cNvPr id="10" name="Text Placeholder 2">
            <a:extLst>
              <a:ext uri="{FF2B5EF4-FFF2-40B4-BE49-F238E27FC236}">
                <a16:creationId xmlns:a16="http://schemas.microsoft.com/office/drawing/2014/main" id="{1EA0600A-89E3-8CAB-4C19-49198C79214D}"/>
              </a:ext>
            </a:extLst>
          </p:cNvPr>
          <p:cNvSpPr>
            <a:spLocks noGrp="1"/>
          </p:cNvSpPr>
          <p:nvPr>
            <p:ph type="body" idx="15"/>
          </p:nvPr>
        </p:nvSpPr>
        <p:spPr>
          <a:xfrm>
            <a:off x="4229102" y="1412241"/>
            <a:ext cx="3733798" cy="946983"/>
          </a:xfrm>
        </p:spPr>
        <p:txBody>
          <a:bodyPr anchor="b">
            <a:noAutofit/>
          </a:bodyPr>
          <a:lstStyle>
            <a:lvl1pPr marL="0" indent="0">
              <a:lnSpc>
                <a:spcPct val="100000"/>
              </a:lnSpc>
              <a:buNone/>
              <a:defRPr sz="2400" b="1">
                <a:latin typeface="Franklin Gothic Medium" panose="020B06030201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 Master text styles</a:t>
            </a:r>
          </a:p>
        </p:txBody>
      </p:sp>
      <p:sp>
        <p:nvSpPr>
          <p:cNvPr id="11" name="Text Placeholder 2">
            <a:extLst>
              <a:ext uri="{FF2B5EF4-FFF2-40B4-BE49-F238E27FC236}">
                <a16:creationId xmlns:a16="http://schemas.microsoft.com/office/drawing/2014/main" id="{344020BC-5D0B-9B40-8801-ED945012C912}"/>
              </a:ext>
            </a:extLst>
          </p:cNvPr>
          <p:cNvSpPr>
            <a:spLocks noGrp="1"/>
          </p:cNvSpPr>
          <p:nvPr>
            <p:ph type="body" idx="16"/>
          </p:nvPr>
        </p:nvSpPr>
        <p:spPr>
          <a:xfrm>
            <a:off x="8115300" y="1412241"/>
            <a:ext cx="3657600" cy="946983"/>
          </a:xfrm>
        </p:spPr>
        <p:txBody>
          <a:bodyPr anchor="b">
            <a:noAutofit/>
          </a:bodyPr>
          <a:lstStyle>
            <a:lvl1pPr marL="0" indent="0">
              <a:lnSpc>
                <a:spcPct val="100000"/>
              </a:lnSpc>
              <a:buNone/>
              <a:defRPr sz="2400" b="1">
                <a:latin typeface="Franklin Gothic Medium" panose="020B06030201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 Master text styles</a:t>
            </a:r>
          </a:p>
        </p:txBody>
      </p:sp>
    </p:spTree>
    <p:extLst>
      <p:ext uri="{BB962C8B-B14F-4D97-AF65-F5344CB8AC3E}">
        <p14:creationId xmlns:p14="http://schemas.microsoft.com/office/powerpoint/2010/main" val="10033927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405B87-0B1C-464B-928F-AA5E9D282D70}" type="datetimeFigureOut">
              <a:rPr lang="en-US" smtClean="0"/>
              <a:t>8/11/2025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21978710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405B87-0B1C-464B-928F-AA5E9D282D70}" type="datetimeFigureOut">
              <a:rPr lang="en-US" smtClean="0"/>
              <a:t>8/11/2025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181925234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405B87-0B1C-464B-928F-AA5E9D282D70}" type="datetimeFigureOut">
              <a:rPr lang="en-US" smtClean="0"/>
              <a:t>8/11/2025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3838977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2E405B87-0B1C-464B-928F-AA5E9D282D70}" type="datetimeFigureOut">
              <a:rPr lang="en-US" smtClean="0"/>
              <a:t>8/11/2025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40802406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2E405B87-0B1C-464B-928F-AA5E9D282D70}" type="datetimeFigureOut">
              <a:rPr lang="en-US" smtClean="0"/>
              <a:t>8/11/2025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D9AD4B2D-25FF-0B46-98A4-87FBB723E472}"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3178058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2E405B87-0B1C-464B-928F-AA5E9D282D70}" type="datetimeFigureOut">
              <a:rPr lang="en-US" smtClean="0"/>
              <a:t>8/11/2025</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330173396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E405B87-0B1C-464B-928F-AA5E9D282D70}" type="datetimeFigureOut">
              <a:rPr lang="en-US" smtClean="0"/>
              <a:t>8/11/2025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263313992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E405B87-0B1C-464B-928F-AA5E9D282D70}" type="datetimeFigureOut">
              <a:rPr lang="en-US" smtClean="0"/>
              <a:t>8/11/2025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1594328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405B87-0B1C-464B-928F-AA5E9D282D70}" type="datetimeFigureOut">
              <a:rPr lang="en-US" smtClean="0"/>
              <a:t>8/11/2025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8074204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2E405B87-0B1C-464B-928F-AA5E9D282D70}" type="datetimeFigureOut">
              <a:rPr lang="en-US" smtClean="0"/>
              <a:t>8/11/2025</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4089564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8/11/2025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14504609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605281"/>
            <a:ext cx="6400800" cy="3190240"/>
          </a:xfrm>
        </p:spPr>
        <p:txBody>
          <a:bodyPr anchor="b"/>
          <a:lstStyle>
            <a:lvl1pPr algn="l">
              <a:defRPr sz="6000"/>
            </a:lvl1pPr>
          </a:lstStyle>
          <a:p>
            <a:r>
              <a:rPr lang="en-US"/>
              <a:t>Click to edit Master title style</a:t>
            </a:r>
          </a:p>
        </p:txBody>
      </p:sp>
      <p:sp>
        <p:nvSpPr>
          <p:cNvPr id="3" name="Subtitle 2"/>
          <p:cNvSpPr>
            <a:spLocks noGrp="1"/>
          </p:cNvSpPr>
          <p:nvPr>
            <p:ph type="subTitle" idx="1"/>
          </p:nvPr>
        </p:nvSpPr>
        <p:spPr>
          <a:xfrm>
            <a:off x="1526540" y="5181601"/>
            <a:ext cx="6400800" cy="695960"/>
          </a:xfrm>
        </p:spPr>
        <p:txBody>
          <a:bodyPr anchor="ctr"/>
          <a:lstStyle>
            <a:lvl1pPr marL="0" indent="0" algn="l">
              <a:buNone/>
              <a:defRPr sz="240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E405B87-0B1C-464B-928F-AA5E9D282D70}" type="datetimeFigureOut">
              <a:rPr lang="en-US" smtClean="0"/>
              <a:t>8/11/2025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AD4B2D-25FF-0B46-98A4-87FBB723E472}" type="slidenum">
              <a:rPr lang="en-US" smtClean="0"/>
              <a:t>‹#›</a:t>
            </a:fld>
            <a:endParaRPr lang="en-US"/>
          </a:p>
        </p:txBody>
      </p:sp>
      <p:sp>
        <p:nvSpPr>
          <p:cNvPr id="8" name="Picture Placeholder 7">
            <a:extLst>
              <a:ext uri="{FF2B5EF4-FFF2-40B4-BE49-F238E27FC236}">
                <a16:creationId xmlns:a16="http://schemas.microsoft.com/office/drawing/2014/main" id="{3CB9B453-B113-191E-39AE-5F46524E587E}"/>
              </a:ext>
            </a:extLst>
          </p:cNvPr>
          <p:cNvSpPr>
            <a:spLocks noGrp="1"/>
          </p:cNvSpPr>
          <p:nvPr>
            <p:ph type="pic" sz="quarter" idx="13" hasCustomPrompt="1"/>
          </p:nvPr>
        </p:nvSpPr>
        <p:spPr>
          <a:xfrm>
            <a:off x="1524000" y="1082043"/>
            <a:ext cx="1391920" cy="467195"/>
          </a:xfrm>
        </p:spPr>
        <p:txBody>
          <a:bodyPr anchor="ctr"/>
          <a:lstStyle>
            <a:lvl1pPr marL="120648" indent="0" algn="ctr">
              <a:buNone/>
              <a:defRPr/>
            </a:lvl1pPr>
          </a:lstStyle>
          <a:p>
            <a:r>
              <a:rPr lang="en-US"/>
              <a:t>Logo</a:t>
            </a:r>
          </a:p>
        </p:txBody>
      </p:sp>
    </p:spTree>
    <p:extLst>
      <p:ext uri="{BB962C8B-B14F-4D97-AF65-F5344CB8AC3E}">
        <p14:creationId xmlns:p14="http://schemas.microsoft.com/office/powerpoint/2010/main" val="213343997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8/11/2025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941616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0AB2855-E176-596D-5519-4D6CDFD0B734}"/>
              </a:ext>
            </a:extLst>
          </p:cNvPr>
          <p:cNvSpPr>
            <a:spLocks noGrp="1"/>
          </p:cNvSpPr>
          <p:nvPr>
            <p:ph type="dt" sz="half" idx="10"/>
          </p:nvPr>
        </p:nvSpPr>
        <p:spPr/>
        <p:txBody>
          <a:bodyPr/>
          <a:lstStyle/>
          <a:p>
            <a:fld id="{2E405B87-0B1C-464B-928F-AA5E9D282D70}" type="datetimeFigureOut">
              <a:rPr lang="en-US" smtClean="0"/>
              <a:t>8/11/2025</a:t>
            </a:fld>
            <a:endParaRPr lang="en-US" dirty="0"/>
          </a:p>
        </p:txBody>
      </p:sp>
      <p:sp>
        <p:nvSpPr>
          <p:cNvPr id="4" name="Footer Placeholder 3">
            <a:extLst>
              <a:ext uri="{FF2B5EF4-FFF2-40B4-BE49-F238E27FC236}">
                <a16:creationId xmlns:a16="http://schemas.microsoft.com/office/drawing/2014/main" id="{A26ABB37-847E-9F9F-07F4-A07BFBF76A4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E3B6B96-DFAD-8C9C-5F19-A57BAC05A1A5}"/>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109363302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ext-3-Sections">
    <p:spTree>
      <p:nvGrpSpPr>
        <p:cNvPr id="1" name=""/>
        <p:cNvGrpSpPr/>
        <p:nvPr/>
      </p:nvGrpSpPr>
      <p:grpSpPr>
        <a:xfrm>
          <a:off x="0" y="0"/>
          <a:ext cx="0" cy="0"/>
          <a:chOff x="0" y="0"/>
          <a:chExt cx="0" cy="0"/>
        </a:xfrm>
      </p:grpSpPr>
      <p:sp>
        <p:nvSpPr>
          <p:cNvPr id="2" name="Title 1"/>
          <p:cNvSpPr>
            <a:spLocks noGrp="1"/>
          </p:cNvSpPr>
          <p:nvPr>
            <p:ph type="title"/>
          </p:nvPr>
        </p:nvSpPr>
        <p:spPr>
          <a:xfrm>
            <a:off x="419100" y="629392"/>
            <a:ext cx="11353800" cy="622300"/>
          </a:xfrm>
        </p:spPr>
        <p:txBody>
          <a:bodyPr lIns="91440"/>
          <a:lstStyle/>
          <a:p>
            <a:r>
              <a:rPr lang="en-US"/>
              <a:t>Click to edit Master title style</a:t>
            </a:r>
          </a:p>
        </p:txBody>
      </p:sp>
      <p:sp>
        <p:nvSpPr>
          <p:cNvPr id="3" name="Content Placeholder 2"/>
          <p:cNvSpPr>
            <a:spLocks noGrp="1"/>
          </p:cNvSpPr>
          <p:nvPr>
            <p:ph sz="half" idx="1"/>
          </p:nvPr>
        </p:nvSpPr>
        <p:spPr>
          <a:xfrm>
            <a:off x="419100" y="2501461"/>
            <a:ext cx="3657600" cy="3757099"/>
          </a:xfrm>
        </p:spPr>
        <p:txBody>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229099" y="2501461"/>
            <a:ext cx="3733799" cy="3757099"/>
          </a:xfrm>
        </p:spPr>
        <p:txBody>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E405B87-0B1C-464B-928F-AA5E9D282D70}" type="datetimeFigureOut">
              <a:rPr lang="en-US" smtClean="0"/>
              <a:t>8/11/2025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AD4B2D-25FF-0B46-98A4-87FBB723E472}" type="slidenum">
              <a:rPr lang="en-US" smtClean="0"/>
              <a:t>‹#›</a:t>
            </a:fld>
            <a:endParaRPr lang="en-US"/>
          </a:p>
        </p:txBody>
      </p:sp>
      <p:sp>
        <p:nvSpPr>
          <p:cNvPr id="8" name="Content Placeholder 3">
            <a:extLst>
              <a:ext uri="{FF2B5EF4-FFF2-40B4-BE49-F238E27FC236}">
                <a16:creationId xmlns:a16="http://schemas.microsoft.com/office/drawing/2014/main" id="{A80733C4-37B3-EAAC-AEF9-6AA9939E4F15}"/>
              </a:ext>
            </a:extLst>
          </p:cNvPr>
          <p:cNvSpPr>
            <a:spLocks noGrp="1"/>
          </p:cNvSpPr>
          <p:nvPr>
            <p:ph sz="half" idx="13"/>
          </p:nvPr>
        </p:nvSpPr>
        <p:spPr>
          <a:xfrm>
            <a:off x="8115297" y="2501461"/>
            <a:ext cx="3657601" cy="3757099"/>
          </a:xfrm>
        </p:spPr>
        <p:txBody>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2">
            <a:extLst>
              <a:ext uri="{FF2B5EF4-FFF2-40B4-BE49-F238E27FC236}">
                <a16:creationId xmlns:a16="http://schemas.microsoft.com/office/drawing/2014/main" id="{350EAC16-3B86-317F-2CED-01BEFE8BFE5A}"/>
              </a:ext>
            </a:extLst>
          </p:cNvPr>
          <p:cNvSpPr>
            <a:spLocks noGrp="1"/>
          </p:cNvSpPr>
          <p:nvPr>
            <p:ph type="body" idx="14"/>
          </p:nvPr>
        </p:nvSpPr>
        <p:spPr>
          <a:xfrm>
            <a:off x="419102" y="1412241"/>
            <a:ext cx="3657599" cy="946983"/>
          </a:xfrm>
        </p:spPr>
        <p:txBody>
          <a:bodyPr anchor="b">
            <a:noAutofit/>
          </a:bodyPr>
          <a:lstStyle>
            <a:lvl1pPr marL="0" indent="0">
              <a:lnSpc>
                <a:spcPct val="100000"/>
              </a:lnSpc>
              <a:buNone/>
              <a:defRPr sz="2400" b="1">
                <a:latin typeface="Franklin Gothic Medium" panose="020B06030201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 Master text styles</a:t>
            </a:r>
          </a:p>
        </p:txBody>
      </p:sp>
      <p:sp>
        <p:nvSpPr>
          <p:cNvPr id="10" name="Text Placeholder 2">
            <a:extLst>
              <a:ext uri="{FF2B5EF4-FFF2-40B4-BE49-F238E27FC236}">
                <a16:creationId xmlns:a16="http://schemas.microsoft.com/office/drawing/2014/main" id="{1EA0600A-89E3-8CAB-4C19-49198C79214D}"/>
              </a:ext>
            </a:extLst>
          </p:cNvPr>
          <p:cNvSpPr>
            <a:spLocks noGrp="1"/>
          </p:cNvSpPr>
          <p:nvPr>
            <p:ph type="body" idx="15"/>
          </p:nvPr>
        </p:nvSpPr>
        <p:spPr>
          <a:xfrm>
            <a:off x="4229102" y="1412241"/>
            <a:ext cx="3733798" cy="946983"/>
          </a:xfrm>
        </p:spPr>
        <p:txBody>
          <a:bodyPr anchor="b">
            <a:noAutofit/>
          </a:bodyPr>
          <a:lstStyle>
            <a:lvl1pPr marL="0" indent="0">
              <a:lnSpc>
                <a:spcPct val="100000"/>
              </a:lnSpc>
              <a:buNone/>
              <a:defRPr sz="2400" b="1">
                <a:latin typeface="Franklin Gothic Medium" panose="020B06030201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 Master text styles</a:t>
            </a:r>
          </a:p>
        </p:txBody>
      </p:sp>
      <p:sp>
        <p:nvSpPr>
          <p:cNvPr id="11" name="Text Placeholder 2">
            <a:extLst>
              <a:ext uri="{FF2B5EF4-FFF2-40B4-BE49-F238E27FC236}">
                <a16:creationId xmlns:a16="http://schemas.microsoft.com/office/drawing/2014/main" id="{344020BC-5D0B-9B40-8801-ED945012C912}"/>
              </a:ext>
            </a:extLst>
          </p:cNvPr>
          <p:cNvSpPr>
            <a:spLocks noGrp="1"/>
          </p:cNvSpPr>
          <p:nvPr>
            <p:ph type="body" idx="16"/>
          </p:nvPr>
        </p:nvSpPr>
        <p:spPr>
          <a:xfrm>
            <a:off x="8115300" y="1412241"/>
            <a:ext cx="3657600" cy="946983"/>
          </a:xfrm>
        </p:spPr>
        <p:txBody>
          <a:bodyPr anchor="b">
            <a:noAutofit/>
          </a:bodyPr>
          <a:lstStyle>
            <a:lvl1pPr marL="0" indent="0">
              <a:lnSpc>
                <a:spcPct val="100000"/>
              </a:lnSpc>
              <a:buNone/>
              <a:defRPr sz="2400" b="1">
                <a:latin typeface="Franklin Gothic Medium" panose="020B06030201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 Master text styles</a:t>
            </a:r>
          </a:p>
        </p:txBody>
      </p:sp>
    </p:spTree>
    <p:extLst>
      <p:ext uri="{BB962C8B-B14F-4D97-AF65-F5344CB8AC3E}">
        <p14:creationId xmlns:p14="http://schemas.microsoft.com/office/powerpoint/2010/main" val="32071940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ustom Layout">
  <p:cSld name="2_Custom Layout">
    <p:spTree>
      <p:nvGrpSpPr>
        <p:cNvPr id="1" name="Shape 49"/>
        <p:cNvGrpSpPr/>
        <p:nvPr/>
      </p:nvGrpSpPr>
      <p:grpSpPr>
        <a:xfrm>
          <a:off x="0" y="0"/>
          <a:ext cx="0" cy="0"/>
          <a:chOff x="0" y="0"/>
          <a:chExt cx="0" cy="0"/>
        </a:xfrm>
      </p:grpSpPr>
      <p:sp>
        <p:nvSpPr>
          <p:cNvPr id="50" name="Google Shape;50;p89"/>
          <p:cNvSpPr txBox="1">
            <a:spLocks noGrp="1"/>
          </p:cNvSpPr>
          <p:nvPr>
            <p:ph type="title"/>
          </p:nvPr>
        </p:nvSpPr>
        <p:spPr>
          <a:xfrm>
            <a:off x="419100" y="629392"/>
            <a:ext cx="11353800" cy="627908"/>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9"/>
          <p:cNvSpPr txBox="1">
            <a:spLocks noGrp="1"/>
          </p:cNvSpPr>
          <p:nvPr>
            <p:ph type="dt" idx="10"/>
          </p:nvPr>
        </p:nvSpPr>
        <p:spPr>
          <a:xfrm>
            <a:off x="419100" y="6400801"/>
            <a:ext cx="3657600" cy="32067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9"/>
          <p:cNvSpPr txBox="1">
            <a:spLocks noGrp="1"/>
          </p:cNvSpPr>
          <p:nvPr>
            <p:ph type="ftr" idx="11"/>
          </p:nvPr>
        </p:nvSpPr>
        <p:spPr>
          <a:xfrm>
            <a:off x="4229100" y="6400801"/>
            <a:ext cx="3733800" cy="32067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9"/>
          <p:cNvSpPr txBox="1">
            <a:spLocks noGrp="1"/>
          </p:cNvSpPr>
          <p:nvPr>
            <p:ph type="sldNum" idx="12"/>
          </p:nvPr>
        </p:nvSpPr>
        <p:spPr>
          <a:xfrm>
            <a:off x="8115300" y="6400801"/>
            <a:ext cx="3657600" cy="32067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050168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099" y="629392"/>
            <a:ext cx="3581401" cy="2799608"/>
          </a:xfrm>
        </p:spPr>
        <p:txBody>
          <a:bodyPr lIns="91440" anchor="t"/>
          <a:lstStyle>
            <a:lvl1pPr>
              <a:lnSpc>
                <a:spcPct val="90000"/>
              </a:lnSpc>
              <a:defRPr/>
            </a:lvl1pPr>
          </a:lstStyle>
          <a:p>
            <a:r>
              <a:rPr lang="en-US"/>
              <a:t>Click to edit Master title style</a:t>
            </a:r>
          </a:p>
        </p:txBody>
      </p:sp>
      <p:sp>
        <p:nvSpPr>
          <p:cNvPr id="3" name="Content Placeholder 2"/>
          <p:cNvSpPr>
            <a:spLocks noGrp="1"/>
          </p:cNvSpPr>
          <p:nvPr>
            <p:ph idx="1"/>
          </p:nvPr>
        </p:nvSpPr>
        <p:spPr>
          <a:xfrm>
            <a:off x="5631255" y="1068311"/>
            <a:ext cx="5951145" cy="5078492"/>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405B87-0B1C-464B-928F-AA5E9D282D70}" type="datetimeFigureOut">
              <a:rPr lang="en-US" smtClean="0"/>
              <a:t>8/11/2025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2613208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8/11/2025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2931210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8/11/2025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3867530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FD4-E50F-295A-D7A1-83970B187129}"/>
              </a:ext>
            </a:extLst>
          </p:cNvPr>
          <p:cNvSpPr>
            <a:spLocks noGrp="1"/>
          </p:cNvSpPr>
          <p:nvPr>
            <p:ph type="title"/>
          </p:nvPr>
        </p:nvSpPr>
        <p:spPr/>
        <p:txBody>
          <a:bodyPr lIns="91440"/>
          <a:lstStyle/>
          <a:p>
            <a:r>
              <a:rPr lang="en-US"/>
              <a:t>Click to edit Master title style</a:t>
            </a:r>
          </a:p>
        </p:txBody>
      </p:sp>
      <p:sp>
        <p:nvSpPr>
          <p:cNvPr id="3" name="Date Placeholder 2">
            <a:extLst>
              <a:ext uri="{FF2B5EF4-FFF2-40B4-BE49-F238E27FC236}">
                <a16:creationId xmlns:a16="http://schemas.microsoft.com/office/drawing/2014/main" id="{BF4D01AA-7390-4426-75B8-45D202F1A63F}"/>
              </a:ext>
            </a:extLst>
          </p:cNvPr>
          <p:cNvSpPr>
            <a:spLocks noGrp="1"/>
          </p:cNvSpPr>
          <p:nvPr>
            <p:ph type="dt" sz="half" idx="10"/>
          </p:nvPr>
        </p:nvSpPr>
        <p:spPr/>
        <p:txBody>
          <a:bodyPr/>
          <a:lstStyle/>
          <a:p>
            <a:fld id="{2E405B87-0B1C-464B-928F-AA5E9D282D70}" type="datetimeFigureOut">
              <a:rPr lang="en-US" smtClean="0"/>
              <a:t>8/11/2025</a:t>
            </a:fld>
            <a:endParaRPr lang="en-US" dirty="0"/>
          </a:p>
        </p:txBody>
      </p:sp>
      <p:sp>
        <p:nvSpPr>
          <p:cNvPr id="4" name="Footer Placeholder 3">
            <a:extLst>
              <a:ext uri="{FF2B5EF4-FFF2-40B4-BE49-F238E27FC236}">
                <a16:creationId xmlns:a16="http://schemas.microsoft.com/office/drawing/2014/main" id="{62A50DD9-A59D-E8B9-12E3-93BE32211B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3E3E41-3F19-D504-3DD1-ED864ECA16FA}"/>
              </a:ext>
            </a:extLst>
          </p:cNvPr>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3385207163"/>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23.xml"/></Relationships>
</file>

<file path=ppt/slideMasters/_rels/slideMaster24.xml.rels><?xml version="1.0" encoding="UTF-8" standalone="yes"?>
<Relationships xmlns="http://schemas.openxmlformats.org/package/2006/relationships"><Relationship Id="rId2" Type="http://schemas.openxmlformats.org/officeDocument/2006/relationships/theme" Target="../theme/theme24.xml"/><Relationship Id="rId1" Type="http://schemas.openxmlformats.org/officeDocument/2006/relationships/slideLayout" Target="../slideLayouts/slideLayout24.xml"/></Relationships>
</file>

<file path=ppt/slideMasters/_rels/slideMaster25.xml.rels><?xml version="1.0" encoding="UTF-8" standalone="yes"?>
<Relationships xmlns="http://schemas.openxmlformats.org/package/2006/relationships"><Relationship Id="rId2" Type="http://schemas.openxmlformats.org/officeDocument/2006/relationships/theme" Target="../theme/theme25.xml"/><Relationship Id="rId1" Type="http://schemas.openxmlformats.org/officeDocument/2006/relationships/slideLayout" Target="../slideLayouts/slideLayout25.xml"/></Relationships>
</file>

<file path=ppt/slideMasters/_rels/slideMaster26.xml.rels><?xml version="1.0" encoding="UTF-8" standalone="yes"?>
<Relationships xmlns="http://schemas.openxmlformats.org/package/2006/relationships"><Relationship Id="rId2" Type="http://schemas.openxmlformats.org/officeDocument/2006/relationships/theme" Target="../theme/theme26.xml"/><Relationship Id="rId1" Type="http://schemas.openxmlformats.org/officeDocument/2006/relationships/slideLayout" Target="../slideLayouts/slideLayout26.xml"/></Relationships>
</file>

<file path=ppt/slideMasters/_rels/slideMaster27.xml.rels><?xml version="1.0" encoding="UTF-8" standalone="yes"?>
<Relationships xmlns="http://schemas.openxmlformats.org/package/2006/relationships"><Relationship Id="rId3" Type="http://schemas.openxmlformats.org/officeDocument/2006/relationships/theme" Target="../theme/theme27.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28.xml.rels><?xml version="1.0" encoding="UTF-8" standalone="yes"?>
<Relationships xmlns="http://schemas.openxmlformats.org/package/2006/relationships"><Relationship Id="rId3" Type="http://schemas.openxmlformats.org/officeDocument/2006/relationships/theme" Target="../theme/theme28.xml"/><Relationship Id="rId2" Type="http://schemas.openxmlformats.org/officeDocument/2006/relationships/slideLayout" Target="../slideLayouts/slideLayout30.xml"/><Relationship Id="rId1" Type="http://schemas.openxmlformats.org/officeDocument/2006/relationships/slideLayout" Target="../slideLayouts/slideLayout29.xml"/></Relationships>
</file>

<file path=ppt/slideMasters/_rels/slideMaster29.xml.rels><?xml version="1.0" encoding="UTF-8" standalone="yes"?>
<Relationships xmlns="http://schemas.openxmlformats.org/package/2006/relationships"><Relationship Id="rId2" Type="http://schemas.openxmlformats.org/officeDocument/2006/relationships/theme" Target="../theme/theme29.xml"/><Relationship Id="rId1"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30.xml.rels><?xml version="1.0" encoding="UTF-8" standalone="yes"?>
<Relationships xmlns="http://schemas.openxmlformats.org/package/2006/relationships"><Relationship Id="rId2" Type="http://schemas.openxmlformats.org/officeDocument/2006/relationships/theme" Target="../theme/theme30.xml"/><Relationship Id="rId1" Type="http://schemas.openxmlformats.org/officeDocument/2006/relationships/slideLayout" Target="../slideLayouts/slideLayout32.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image" Target="../media/image1.png"/><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theme" Target="../theme/theme31.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8/11/2025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4110171325"/>
      </p:ext>
    </p:extLst>
  </p:cSld>
  <p:clrMap bg1="lt1" tx1="dk1" bg2="lt2" tx2="dk2" accent1="accent1" accent2="accent2" accent3="accent3" accent4="accent4" accent5="accent5" accent6="accent6" hlink="hlink" folHlink="folHlink"/>
  <p:sldLayoutIdLst>
    <p:sldLayoutId id="2147483690"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616">
          <p15:clr>
            <a:srgbClr val="F26B43"/>
          </p15:clr>
        </p15:guide>
        <p15:guide id="7" orient="horz" pos="2160">
          <p15:clr>
            <a:srgbClr val="F26B43"/>
          </p15:clr>
        </p15:guide>
        <p15:guide id="9" pos="5064">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68">
          <p15:clr>
            <a:srgbClr val="F26B43"/>
          </p15:clr>
        </p15:guide>
        <p15:guide id="17" pos="2664">
          <p15:clr>
            <a:srgbClr val="F26B43"/>
          </p15:clr>
        </p15:guide>
        <p15:guide id="18" pos="5016">
          <p15:clr>
            <a:srgbClr val="F26B43"/>
          </p15:clr>
        </p15:guide>
        <p15:guide id="19" pos="5112">
          <p15:clr>
            <a:srgbClr val="F26B43"/>
          </p15:clr>
        </p15:guide>
        <p15:guide id="20" orient="horz" pos="792">
          <p15:clr>
            <a:srgbClr val="F26B43"/>
          </p15:clr>
        </p15:guide>
        <p15:guide id="21" orient="horz" pos="936">
          <p15:clr>
            <a:srgbClr val="F26B43"/>
          </p15:clr>
        </p15:guide>
        <p15:guide id="22" pos="312"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8/11/2025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1266058122"/>
      </p:ext>
    </p:extLst>
  </p:cSld>
  <p:clrMap bg1="lt1" tx1="dk1" bg2="lt2" tx2="dk2" accent1="accent1" accent2="accent2" accent3="accent3" accent4="accent4" accent5="accent5" accent6="accent6" hlink="hlink" folHlink="folHlink"/>
  <p:sldLayoutIdLst>
    <p:sldLayoutId id="2147483699"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8/11/2025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1266058122"/>
      </p:ext>
    </p:extLst>
  </p:cSld>
  <p:clrMap bg1="lt1" tx1="dk1" bg2="lt2" tx2="dk2" accent1="accent1" accent2="accent2" accent3="accent3" accent4="accent4" accent5="accent5" accent6="accent6" hlink="hlink" folHlink="folHlink"/>
  <p:sldLayoutIdLst>
    <p:sldLayoutId id="2147483700"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8/11/2025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2486072912"/>
      </p:ext>
    </p:extLst>
  </p:cSld>
  <p:clrMap bg1="lt1" tx1="dk1" bg2="lt2" tx2="dk2" accent1="accent1" accent2="accent2" accent3="accent3" accent4="accent4" accent5="accent5" accent6="accent6" hlink="hlink" folHlink="folHlink"/>
  <p:sldLayoutIdLst>
    <p:sldLayoutId id="2147483701"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userDrawn="1">
          <p15:clr>
            <a:srgbClr val="F26B43"/>
          </p15:clr>
        </p15:guide>
        <p15:guide id="24" orient="horz" pos="3120"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8/11/2025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1266058122"/>
      </p:ext>
    </p:extLst>
  </p:cSld>
  <p:clrMap bg1="lt1" tx1="dk1" bg2="lt2" tx2="dk2" accent1="accent1" accent2="accent2" accent3="accent3" accent4="accent4" accent5="accent5" accent6="accent6" hlink="hlink" folHlink="folHlink"/>
  <p:sldLayoutIdLst>
    <p:sldLayoutId id="2147483702"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8/11/2025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1413076918"/>
      </p:ext>
    </p:extLst>
  </p:cSld>
  <p:clrMap bg1="lt1" tx1="dk1" bg2="lt2" tx2="dk2" accent1="accent1" accent2="accent2" accent3="accent3" accent4="accent4" accent5="accent5" accent6="accent6" hlink="hlink" folHlink="folHlink"/>
  <p:sldLayoutIdLst>
    <p:sldLayoutId id="2147483703"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p15:clr>
            <a:srgbClr val="F26B43"/>
          </p15:clr>
        </p15:guide>
        <p15:guide id="24" orient="horz" pos="3120">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8/11/2025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563671588"/>
      </p:ext>
    </p:extLst>
  </p:cSld>
  <p:clrMap bg1="lt1" tx1="dk1" bg2="lt2" tx2="dk2" accent1="accent1" accent2="accent2" accent3="accent3" accent4="accent4" accent5="accent5" accent6="accent6" hlink="hlink" folHlink="folHlink"/>
  <p:sldLayoutIdLst>
    <p:sldLayoutId id="2147483704"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userDrawn="1">
          <p15:clr>
            <a:srgbClr val="F26B43"/>
          </p15:clr>
        </p15:guide>
        <p15:guide id="24" orient="horz" pos="3120"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8/11/2025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2815645886"/>
      </p:ext>
    </p:extLst>
  </p:cSld>
  <p:clrMap bg1="lt1" tx1="dk1" bg2="lt2" tx2="dk2" accent1="accent1" accent2="accent2" accent3="accent3" accent4="accent4" accent5="accent5" accent6="accent6" hlink="hlink" folHlink="folHlink"/>
  <p:sldLayoutIdLst>
    <p:sldLayoutId id="2147483705"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p15:clr>
            <a:srgbClr val="F26B43"/>
          </p15:clr>
        </p15:guide>
        <p15:guide id="24" orient="horz" pos="3120">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8/11/2025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2083937239"/>
      </p:ext>
    </p:extLst>
  </p:cSld>
  <p:clrMap bg1="lt1" tx1="dk1" bg2="lt2" tx2="dk2" accent1="accent1" accent2="accent2" accent3="accent3" accent4="accent4" accent5="accent5" accent6="accent6" hlink="hlink" folHlink="folHlink"/>
  <p:sldLayoutIdLst>
    <p:sldLayoutId id="2147483706"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8/11/2025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2083937239"/>
      </p:ext>
    </p:extLst>
  </p:cSld>
  <p:clrMap bg1="lt1" tx1="dk1" bg2="lt2" tx2="dk2" accent1="accent1" accent2="accent2" accent3="accent3" accent4="accent4" accent5="accent5" accent6="accent6" hlink="hlink" folHlink="folHlink"/>
  <p:sldLayoutIdLst>
    <p:sldLayoutId id="2147483707"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8/11/2025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2815645886"/>
      </p:ext>
    </p:extLst>
  </p:cSld>
  <p:clrMap bg1="lt1" tx1="dk1" bg2="lt2" tx2="dk2" accent1="accent1" accent2="accent2" accent3="accent3" accent4="accent4" accent5="accent5" accent6="accent6" hlink="hlink" folHlink="folHlink"/>
  <p:sldLayoutIdLst>
    <p:sldLayoutId id="2147483708"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p15:clr>
            <a:srgbClr val="F26B43"/>
          </p15:clr>
        </p15:guide>
        <p15:guide id="24" orient="horz" pos="312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8/11/2025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2486072912"/>
      </p:ext>
    </p:extLst>
  </p:cSld>
  <p:clrMap bg1="lt1" tx1="dk1" bg2="lt2" tx2="dk2" accent1="accent1" accent2="accent2" accent3="accent3" accent4="accent4" accent5="accent5" accent6="accent6" hlink="hlink" folHlink="folHlink"/>
  <p:sldLayoutIdLst>
    <p:sldLayoutId id="2147483691"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userDrawn="1">
          <p15:clr>
            <a:srgbClr val="F26B43"/>
          </p15:clr>
        </p15:guide>
        <p15:guide id="24" orient="horz" pos="3120" userDrawn="1">
          <p15:clr>
            <a:srgbClr val="F26B43"/>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8/11/2025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1369763552"/>
      </p:ext>
    </p:extLst>
  </p:cSld>
  <p:clrMap bg1="lt1" tx1="dk1" bg2="lt2" tx2="dk2" accent1="accent1" accent2="accent2" accent3="accent3" accent4="accent4" accent5="accent5" accent6="accent6" hlink="hlink" folHlink="folHlink"/>
  <p:sldLayoutIdLst>
    <p:sldLayoutId id="2147483709"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p15:clr>
            <a:srgbClr val="F26B43"/>
          </p15:clr>
        </p15:guide>
        <p15:guide id="24" orient="horz" pos="3120">
          <p15:clr>
            <a:srgbClr val="F26B43"/>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8/11/2025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664215612"/>
      </p:ext>
    </p:extLst>
  </p:cSld>
  <p:clrMap bg1="lt1" tx1="dk1" bg2="lt2" tx2="dk2" accent1="accent1" accent2="accent2" accent3="accent3" accent4="accent4" accent5="accent5" accent6="accent6" hlink="hlink" folHlink="folHlink"/>
  <p:sldLayoutIdLst>
    <p:sldLayoutId id="2147483710"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p15:clr>
            <a:srgbClr val="F26B43"/>
          </p15:clr>
        </p15:guide>
        <p15:guide id="24" orient="horz" pos="3120">
          <p15:clr>
            <a:srgbClr val="F26B43"/>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8/11/2025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679038154"/>
      </p:ext>
    </p:extLst>
  </p:cSld>
  <p:clrMap bg1="lt1" tx1="dk1" bg2="lt2" tx2="dk2" accent1="accent1" accent2="accent2" accent3="accent3" accent4="accent4" accent5="accent5" accent6="accent6" hlink="hlink" folHlink="folHlink"/>
  <p:sldLayoutIdLst>
    <p:sldLayoutId id="2147483711"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p15:clr>
            <a:srgbClr val="F26B43"/>
          </p15:clr>
        </p15:guide>
        <p15:guide id="24" orient="horz" pos="3120">
          <p15:clr>
            <a:srgbClr val="F26B43"/>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8/11/2025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679038154"/>
      </p:ext>
    </p:extLst>
  </p:cSld>
  <p:clrMap bg1="lt1" tx1="dk1" bg2="lt2" tx2="dk2" accent1="accent1" accent2="accent2" accent3="accent3" accent4="accent4" accent5="accent5" accent6="accent6" hlink="hlink" folHlink="folHlink"/>
  <p:sldLayoutIdLst>
    <p:sldLayoutId id="2147483712"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p15:clr>
            <a:srgbClr val="F26B43"/>
          </p15:clr>
        </p15:guide>
        <p15:guide id="24" orient="horz" pos="3120">
          <p15:clr>
            <a:srgbClr val="F26B43"/>
          </p15:clr>
        </p15:guide>
      </p15:sldGuideLst>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8/11/2025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4091388224"/>
      </p:ext>
    </p:extLst>
  </p:cSld>
  <p:clrMap bg1="lt1" tx1="dk1" bg2="lt2" tx2="dk2" accent1="accent1" accent2="accent2" accent3="accent3" accent4="accent4" accent5="accent5" accent6="accent6" hlink="hlink" folHlink="folHlink"/>
  <p:sldLayoutIdLst>
    <p:sldLayoutId id="2147483713"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sldGuideLst>
    </p:ext>
  </p:extLst>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8/11/2025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666061870"/>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p15:clr>
            <a:srgbClr val="F26B43"/>
          </p15:clr>
        </p15:guide>
        <p15:guide id="24" orient="horz" pos="3120">
          <p15:clr>
            <a:srgbClr val="F26B43"/>
          </p15:clr>
        </p15:guide>
      </p15:sldGuideLst>
    </p:ext>
  </p:extLst>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8/11/2025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2173453369"/>
      </p:ext>
    </p:extLst>
  </p:cSld>
  <p:clrMap bg1="lt1" tx1="dk1" bg2="lt2" tx2="dk2" accent1="accent1" accent2="accent2" accent3="accent3" accent4="accent4" accent5="accent5" accent6="accent6" hlink="hlink" folHlink="folHlink"/>
  <p:sldLayoutIdLst>
    <p:sldLayoutId id="2147483715"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p15:clr>
            <a:srgbClr val="F26B43"/>
          </p15:clr>
        </p15:guide>
        <p15:guide id="24" orient="horz" pos="3120">
          <p15:clr>
            <a:srgbClr val="F26B43"/>
          </p15:clr>
        </p15:guide>
      </p15:sldGuideLst>
    </p:ext>
  </p:extLst>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8/11/2025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540511270"/>
      </p:ext>
    </p:extLst>
  </p:cSld>
  <p:clrMap bg1="lt1" tx1="dk1" bg2="lt2" tx2="dk2" accent1="accent1" accent2="accent2" accent3="accent3" accent4="accent4" accent5="accent5" accent6="accent6" hlink="hlink" folHlink="folHlink"/>
  <p:sldLayoutIdLst>
    <p:sldLayoutId id="2147483716" r:id="rId1"/>
    <p:sldLayoutId id="2147483720" r:id="rId2"/>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userDrawn="1">
          <p15:clr>
            <a:srgbClr val="F26B43"/>
          </p15:clr>
        </p15:guide>
        <p15:guide id="7" orient="horz" pos="2160">
          <p15:clr>
            <a:srgbClr val="F26B43"/>
          </p15:clr>
        </p15:guide>
        <p15:guide id="9" pos="5088" userDrawn="1">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userDrawn="1">
          <p15:clr>
            <a:srgbClr val="F26B43"/>
          </p15:clr>
        </p15:guide>
        <p15:guide id="17" pos="2664" userDrawn="1">
          <p15:clr>
            <a:srgbClr val="F26B43"/>
          </p15:clr>
        </p15:guide>
        <p15:guide id="18" pos="5016">
          <p15:clr>
            <a:srgbClr val="F26B43"/>
          </p15:clr>
        </p15:guide>
        <p15:guide id="19" pos="5160" userDrawn="1">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userDrawn="1">
          <p15:clr>
            <a:srgbClr val="F26B43"/>
          </p15:clr>
        </p15:guide>
        <p15:guide id="24" orient="horz" pos="3120" userDrawn="1">
          <p15:clr>
            <a:srgbClr val="F26B43"/>
          </p15:clr>
        </p15:guide>
      </p15:sldGuideLst>
    </p:ext>
  </p:extLst>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8/11/2025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540511270"/>
      </p:ext>
    </p:extLst>
  </p:cSld>
  <p:clrMap bg1="lt1" tx1="dk1" bg2="lt2" tx2="dk2" accent1="accent1" accent2="accent2" accent3="accent3" accent4="accent4" accent5="accent5" accent6="accent6" hlink="hlink" folHlink="folHlink"/>
  <p:sldLayoutIdLst>
    <p:sldLayoutId id="2147483717" r:id="rId1"/>
    <p:sldLayoutId id="2147483721" r:id="rId2"/>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userDrawn="1">
          <p15:clr>
            <a:srgbClr val="F26B43"/>
          </p15:clr>
        </p15:guide>
        <p15:guide id="7" orient="horz" pos="2160">
          <p15:clr>
            <a:srgbClr val="F26B43"/>
          </p15:clr>
        </p15:guide>
        <p15:guide id="9" pos="5088" userDrawn="1">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userDrawn="1">
          <p15:clr>
            <a:srgbClr val="F26B43"/>
          </p15:clr>
        </p15:guide>
        <p15:guide id="17" pos="2664" userDrawn="1">
          <p15:clr>
            <a:srgbClr val="F26B43"/>
          </p15:clr>
        </p15:guide>
        <p15:guide id="18" pos="5016">
          <p15:clr>
            <a:srgbClr val="F26B43"/>
          </p15:clr>
        </p15:guide>
        <p15:guide id="19" pos="5160" userDrawn="1">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userDrawn="1">
          <p15:clr>
            <a:srgbClr val="F26B43"/>
          </p15:clr>
        </p15:guide>
        <p15:guide id="24" orient="horz" pos="3120" userDrawn="1">
          <p15:clr>
            <a:srgbClr val="F26B43"/>
          </p15:clr>
        </p15:guide>
      </p15:sldGuideLst>
    </p:ext>
  </p:extLst>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8/11/2025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540511270"/>
      </p:ext>
    </p:extLst>
  </p:cSld>
  <p:clrMap bg1="lt1" tx1="dk1" bg2="lt2" tx2="dk2" accent1="accent1" accent2="accent2" accent3="accent3" accent4="accent4" accent5="accent5" accent6="accent6" hlink="hlink" folHlink="folHlink"/>
  <p:sldLayoutIdLst>
    <p:sldLayoutId id="2147483718"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userDrawn="1">
          <p15:clr>
            <a:srgbClr val="F26B43"/>
          </p15:clr>
        </p15:guide>
        <p15:guide id="7" orient="horz" pos="2160">
          <p15:clr>
            <a:srgbClr val="F26B43"/>
          </p15:clr>
        </p15:guide>
        <p15:guide id="9" pos="5088" userDrawn="1">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userDrawn="1">
          <p15:clr>
            <a:srgbClr val="F26B43"/>
          </p15:clr>
        </p15:guide>
        <p15:guide id="17" pos="2664" userDrawn="1">
          <p15:clr>
            <a:srgbClr val="F26B43"/>
          </p15:clr>
        </p15:guide>
        <p15:guide id="18" pos="5016">
          <p15:clr>
            <a:srgbClr val="F26B43"/>
          </p15:clr>
        </p15:guide>
        <p15:guide id="19" pos="5160" userDrawn="1">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userDrawn="1">
          <p15:clr>
            <a:srgbClr val="F26B43"/>
          </p15:clr>
        </p15:guide>
        <p15:guide id="24" orient="horz" pos="312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8/11/2025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540511270"/>
      </p:ext>
    </p:extLst>
  </p:cSld>
  <p:clrMap bg1="lt1" tx1="dk1" bg2="lt2" tx2="dk2" accent1="accent1" accent2="accent2" accent3="accent3" accent4="accent4" accent5="accent5" accent6="accent6" hlink="hlink" folHlink="folHlink"/>
  <p:sldLayoutIdLst>
    <p:sldLayoutId id="2147483692"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userDrawn="1">
          <p15:clr>
            <a:srgbClr val="F26B43"/>
          </p15:clr>
        </p15:guide>
        <p15:guide id="7" orient="horz" pos="2160">
          <p15:clr>
            <a:srgbClr val="F26B43"/>
          </p15:clr>
        </p15:guide>
        <p15:guide id="9" pos="5088" userDrawn="1">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userDrawn="1">
          <p15:clr>
            <a:srgbClr val="F26B43"/>
          </p15:clr>
        </p15:guide>
        <p15:guide id="17" pos="2664" userDrawn="1">
          <p15:clr>
            <a:srgbClr val="F26B43"/>
          </p15:clr>
        </p15:guide>
        <p15:guide id="18" pos="5016">
          <p15:clr>
            <a:srgbClr val="F26B43"/>
          </p15:clr>
        </p15:guide>
        <p15:guide id="19" pos="5160" userDrawn="1">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userDrawn="1">
          <p15:clr>
            <a:srgbClr val="F26B43"/>
          </p15:clr>
        </p15:guide>
        <p15:guide id="24" orient="horz" pos="3120" userDrawn="1">
          <p15:clr>
            <a:srgbClr val="F26B43"/>
          </p15:clr>
        </p15:guide>
      </p15:sldGuideLst>
    </p:ext>
  </p:extLst>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8/11/2025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4110171325"/>
      </p:ext>
    </p:extLst>
  </p:cSld>
  <p:clrMap bg1="lt1" tx1="dk1" bg2="lt2" tx2="dk2" accent1="accent1" accent2="accent2" accent3="accent3" accent4="accent4" accent5="accent5" accent6="accent6" hlink="hlink" folHlink="folHlink"/>
  <p:sldLayoutIdLst>
    <p:sldLayoutId id="2147483719"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616">
          <p15:clr>
            <a:srgbClr val="F26B43"/>
          </p15:clr>
        </p15:guide>
        <p15:guide id="7" orient="horz" pos="2160">
          <p15:clr>
            <a:srgbClr val="F26B43"/>
          </p15:clr>
        </p15:guide>
        <p15:guide id="9" pos="5064">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68">
          <p15:clr>
            <a:srgbClr val="F26B43"/>
          </p15:clr>
        </p15:guide>
        <p15:guide id="17" pos="2664">
          <p15:clr>
            <a:srgbClr val="F26B43"/>
          </p15:clr>
        </p15:guide>
        <p15:guide id="18" pos="5016">
          <p15:clr>
            <a:srgbClr val="F26B43"/>
          </p15:clr>
        </p15:guide>
        <p15:guide id="19" pos="5112">
          <p15:clr>
            <a:srgbClr val="F26B43"/>
          </p15:clr>
        </p15:guide>
        <p15:guide id="20" orient="horz" pos="792">
          <p15:clr>
            <a:srgbClr val="F26B43"/>
          </p15:clr>
        </p15:guide>
        <p15:guide id="21" orient="horz" pos="936">
          <p15:clr>
            <a:srgbClr val="F26B43"/>
          </p15:clr>
        </p15:guide>
        <p15:guide id="22" pos="312" userDrawn="1">
          <p15:clr>
            <a:srgbClr val="F26B43"/>
          </p15:clr>
        </p15:guide>
      </p15:sldGuideLst>
    </p:ext>
  </p:extLst>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E405B87-0B1C-464B-928F-AA5E9D282D70}" type="datetimeFigureOut">
              <a:rPr lang="en-US" smtClean="0"/>
              <a:t>8/11/2025</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3670215257"/>
      </p:ext>
    </p:extLst>
  </p:cSld>
  <p:clrMap bg1="dk1" tx1="lt1" bg2="dk2" tx2="lt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 id="2147483787" r:id="rId21"/>
    <p:sldLayoutId id="2147483796" r:id="rId22"/>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92" userDrawn="1">
          <p15:clr>
            <a:srgbClr val="F26B43"/>
          </p15:clr>
        </p15:guide>
        <p15:guide id="2" pos="5088" userDrawn="1">
          <p15:clr>
            <a:srgbClr val="F26B43"/>
          </p15:clr>
        </p15:guide>
        <p15:guide id="3" pos="2520" userDrawn="1">
          <p15:clr>
            <a:srgbClr val="F26B43"/>
          </p15:clr>
        </p15:guide>
        <p15:guide id="4" pos="2664" userDrawn="1">
          <p15:clr>
            <a:srgbClr val="F26B43"/>
          </p15:clr>
        </p15:guide>
        <p15:guide id="5" pos="5160" userDrawn="1">
          <p15:clr>
            <a:srgbClr val="F26B43"/>
          </p15:clr>
        </p15:guide>
        <p15:guide id="6" orient="horz" pos="1200" userDrawn="1">
          <p15:clr>
            <a:srgbClr val="F26B43"/>
          </p15:clr>
        </p15:guide>
        <p15:guide id="7" orient="horz" pos="312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8/11/2025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563671588"/>
      </p:ext>
    </p:extLst>
  </p:cSld>
  <p:clrMap bg1="lt1" tx1="dk1" bg2="lt2" tx2="dk2" accent1="accent1" accent2="accent2" accent3="accent3" accent4="accent4" accent5="accent5" accent6="accent6" hlink="hlink" folHlink="folHlink"/>
  <p:sldLayoutIdLst>
    <p:sldLayoutId id="2147483693"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userDrawn="1">
          <p15:clr>
            <a:srgbClr val="F26B43"/>
          </p15:clr>
        </p15:guide>
        <p15:guide id="24" orient="horz" pos="3120"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8/11/2025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1369763552"/>
      </p:ext>
    </p:extLst>
  </p:cSld>
  <p:clrMap bg1="lt1" tx1="dk1" bg2="lt2" tx2="dk2" accent1="accent1" accent2="accent2" accent3="accent3" accent4="accent4" accent5="accent5" accent6="accent6" hlink="hlink" folHlink="folHlink"/>
  <p:sldLayoutIdLst>
    <p:sldLayoutId id="2147483694"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p15:clr>
            <a:srgbClr val="F26B43"/>
          </p15:clr>
        </p15:guide>
        <p15:guide id="24" orient="horz" pos="312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8/11/2025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1266058122"/>
      </p:ext>
    </p:extLst>
  </p:cSld>
  <p:clrMap bg1="lt1" tx1="dk1" bg2="lt2" tx2="dk2" accent1="accent1" accent2="accent2" accent3="accent3" accent4="accent4" accent5="accent5" accent6="accent6" hlink="hlink" folHlink="folHlink"/>
  <p:sldLayoutIdLst>
    <p:sldLayoutId id="2147483695"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8/11/2025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2348677719"/>
      </p:ext>
    </p:extLst>
  </p:cSld>
  <p:clrMap bg1="lt1" tx1="dk1" bg2="lt2" tx2="dk2" accent1="accent1" accent2="accent2" accent3="accent3" accent4="accent4" accent5="accent5" accent6="accent6" hlink="hlink" folHlink="folHlink"/>
  <p:sldLayoutIdLst>
    <p:sldLayoutId id="2147483696"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p15:clr>
            <a:srgbClr val="F26B43"/>
          </p15:clr>
        </p15:guide>
        <p15:guide id="24" orient="horz" pos="312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8/11/2025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2815645886"/>
      </p:ext>
    </p:extLst>
  </p:cSld>
  <p:clrMap bg1="lt1" tx1="dk1" bg2="lt2" tx2="dk2" accent1="accent1" accent2="accent2" accent3="accent3" accent4="accent4" accent5="accent5" accent6="accent6" hlink="hlink" folHlink="folHlink"/>
  <p:sldLayoutIdLst>
    <p:sldLayoutId id="2147483697"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p15:clr>
            <a:srgbClr val="F26B43"/>
          </p15:clr>
        </p15:guide>
        <p15:guide id="24" orient="horz" pos="312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629392"/>
            <a:ext cx="11353800" cy="627908"/>
          </a:xfrm>
          <a:prstGeom prst="rect">
            <a:avLst/>
          </a:prstGeom>
        </p:spPr>
        <p:txBody>
          <a:bodyPr vert="horz" lIns="91440" tIns="45720" rIns="91440" bIns="45720" rtlCol="0" anchor="t">
            <a:normAutofit/>
          </a:bodyPr>
          <a:lstStyle/>
          <a:p>
            <a:r>
              <a:rPr lang="en-US" dirty="0"/>
              <a:t>Slide title</a:t>
            </a:r>
          </a:p>
        </p:txBody>
      </p:sp>
      <p:sp>
        <p:nvSpPr>
          <p:cNvPr id="3" name="Text Placeholder 2"/>
          <p:cNvSpPr>
            <a:spLocks noGrp="1"/>
          </p:cNvSpPr>
          <p:nvPr>
            <p:ph type="body" idx="1"/>
          </p:nvPr>
        </p:nvSpPr>
        <p:spPr>
          <a:xfrm>
            <a:off x="419100" y="1485900"/>
            <a:ext cx="11353800" cy="46609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100" y="6400801"/>
            <a:ext cx="36576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8/11/2025</a:t>
            </a:fld>
            <a:endParaRPr lang="en-US" dirty="0"/>
          </a:p>
        </p:txBody>
      </p:sp>
      <p:sp>
        <p:nvSpPr>
          <p:cNvPr id="5" name="Footer Placeholder 4"/>
          <p:cNvSpPr>
            <a:spLocks noGrp="1"/>
          </p:cNvSpPr>
          <p:nvPr>
            <p:ph type="ftr" sz="quarter" idx="3"/>
          </p:nvPr>
        </p:nvSpPr>
        <p:spPr>
          <a:xfrm>
            <a:off x="4229100" y="6400801"/>
            <a:ext cx="373380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115300" y="6400801"/>
            <a:ext cx="365760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664215612"/>
      </p:ext>
    </p:extLst>
  </p:cSld>
  <p:clrMap bg1="lt1" tx1="dk1" bg2="lt2" tx2="dk2" accent1="accent1" accent2="accent2" accent3="accent3" accent4="accent4" accent5="accent5" accent6="accent6" hlink="hlink" folHlink="folHlink"/>
  <p:sldLayoutIdLst>
    <p:sldLayoutId id="2147483698" r:id="rId1"/>
  </p:sldLayoutIdLst>
  <p:txStyles>
    <p:title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4">
          <p15:clr>
            <a:srgbClr val="F26B43"/>
          </p15:clr>
        </p15:guide>
        <p15:guide id="2" pos="264">
          <p15:clr>
            <a:srgbClr val="F26B43"/>
          </p15:clr>
        </p15:guide>
        <p15:guide id="3" orient="horz" pos="4032">
          <p15:clr>
            <a:srgbClr val="F26B43"/>
          </p15:clr>
        </p15:guide>
        <p15:guide id="4" pos="7416">
          <p15:clr>
            <a:srgbClr val="F26B43"/>
          </p15:clr>
        </p15:guide>
        <p15:guide id="5" pos="3840">
          <p15:clr>
            <a:srgbClr val="F26B43"/>
          </p15:clr>
        </p15:guide>
        <p15:guide id="6" pos="2592">
          <p15:clr>
            <a:srgbClr val="F26B43"/>
          </p15:clr>
        </p15:guide>
        <p15:guide id="7" orient="horz" pos="2160">
          <p15:clr>
            <a:srgbClr val="F26B43"/>
          </p15:clr>
        </p15:guide>
        <p15:guide id="9" pos="5088">
          <p15:clr>
            <a:srgbClr val="F26B43"/>
          </p15:clr>
        </p15:guide>
        <p15:guide id="10" orient="horz" pos="144">
          <p15:clr>
            <a:srgbClr val="F26B43"/>
          </p15:clr>
        </p15:guide>
        <p15:guide id="11" pos="7536">
          <p15:clr>
            <a:srgbClr val="F26B43"/>
          </p15:clr>
        </p15:guide>
        <p15:guide id="12" orient="horz" pos="4176">
          <p15:clr>
            <a:srgbClr val="F26B43"/>
          </p15:clr>
        </p15:guide>
        <p15:guide id="13" pos="144">
          <p15:clr>
            <a:srgbClr val="F26B43"/>
          </p15:clr>
        </p15:guide>
        <p15:guide id="14" pos="3888">
          <p15:clr>
            <a:srgbClr val="F26B43"/>
          </p15:clr>
        </p15:guide>
        <p15:guide id="15" pos="3792">
          <p15:clr>
            <a:srgbClr val="F26B43"/>
          </p15:clr>
        </p15:guide>
        <p15:guide id="16" pos="2520">
          <p15:clr>
            <a:srgbClr val="F26B43"/>
          </p15:clr>
        </p15:guide>
        <p15:guide id="17" pos="2664">
          <p15:clr>
            <a:srgbClr val="F26B43"/>
          </p15:clr>
        </p15:guide>
        <p15:guide id="18" pos="5016">
          <p15:clr>
            <a:srgbClr val="F26B43"/>
          </p15:clr>
        </p15:guide>
        <p15:guide id="19" pos="5160">
          <p15:clr>
            <a:srgbClr val="F26B43"/>
          </p15:clr>
        </p15:guide>
        <p15:guide id="20" orient="horz" pos="792">
          <p15:clr>
            <a:srgbClr val="F26B43"/>
          </p15:clr>
        </p15:guide>
        <p15:guide id="21" orient="horz" pos="936">
          <p15:clr>
            <a:srgbClr val="F26B43"/>
          </p15:clr>
        </p15:guide>
        <p15:guide id="22" pos="312">
          <p15:clr>
            <a:srgbClr val="F26B43"/>
          </p15:clr>
        </p15:guide>
        <p15:guide id="23" orient="horz" pos="1200">
          <p15:clr>
            <a:srgbClr val="F26B43"/>
          </p15:clr>
        </p15:guide>
        <p15:guide id="24" orient="horz" pos="312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3.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50.xml"/><Relationship Id="rId5" Type="http://schemas.openxmlformats.org/officeDocument/2006/relationships/tags" Target="../tags/tag6.xml"/><Relationship Id="rId4" Type="http://schemas.openxmlformats.org/officeDocument/2006/relationships/tags" Target="../tags/tag5.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63.xml"/><Relationship Id="rId7" Type="http://schemas.openxmlformats.org/officeDocument/2006/relationships/slideLayout" Target="../slideLayouts/slideLayout51.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tags" Target="../tags/tag74.xml"/><Relationship Id="rId3" Type="http://schemas.openxmlformats.org/officeDocument/2006/relationships/tags" Target="../tags/tag69.xml"/><Relationship Id="rId7" Type="http://schemas.openxmlformats.org/officeDocument/2006/relationships/tags" Target="../tags/tag73.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tags" Target="../tags/tag72.xml"/><Relationship Id="rId11" Type="http://schemas.openxmlformats.org/officeDocument/2006/relationships/image" Target="../media/image15.jpeg"/><Relationship Id="rId5" Type="http://schemas.openxmlformats.org/officeDocument/2006/relationships/tags" Target="../tags/tag71.xml"/><Relationship Id="rId10" Type="http://schemas.openxmlformats.org/officeDocument/2006/relationships/image" Target="../media/image14.png"/><Relationship Id="rId4" Type="http://schemas.openxmlformats.org/officeDocument/2006/relationships/tags" Target="../tags/tag70.xml"/><Relationship Id="rId9"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tags" Target="../tags/tag82.xml"/><Relationship Id="rId13" Type="http://schemas.openxmlformats.org/officeDocument/2006/relationships/tags" Target="../tags/tag87.xml"/><Relationship Id="rId3" Type="http://schemas.openxmlformats.org/officeDocument/2006/relationships/tags" Target="../tags/tag77.xml"/><Relationship Id="rId7" Type="http://schemas.openxmlformats.org/officeDocument/2006/relationships/tags" Target="../tags/tag81.xml"/><Relationship Id="rId12" Type="http://schemas.openxmlformats.org/officeDocument/2006/relationships/tags" Target="../tags/tag86.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tags" Target="../tags/tag80.xml"/><Relationship Id="rId11" Type="http://schemas.openxmlformats.org/officeDocument/2006/relationships/tags" Target="../tags/tag85.xml"/><Relationship Id="rId5" Type="http://schemas.openxmlformats.org/officeDocument/2006/relationships/tags" Target="../tags/tag79.xml"/><Relationship Id="rId10" Type="http://schemas.openxmlformats.org/officeDocument/2006/relationships/tags" Target="../tags/tag84.xml"/><Relationship Id="rId4" Type="http://schemas.openxmlformats.org/officeDocument/2006/relationships/tags" Target="../tags/tag78.xml"/><Relationship Id="rId9" Type="http://schemas.openxmlformats.org/officeDocument/2006/relationships/tags" Target="../tags/tag83.xml"/><Relationship Id="rId1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tags" Target="../tags/tag95.xml"/><Relationship Id="rId3" Type="http://schemas.openxmlformats.org/officeDocument/2006/relationships/tags" Target="../tags/tag90.xml"/><Relationship Id="rId7" Type="http://schemas.openxmlformats.org/officeDocument/2006/relationships/tags" Target="../tags/tag94.xml"/><Relationship Id="rId12" Type="http://schemas.openxmlformats.org/officeDocument/2006/relationships/slideLayout" Target="../slideLayouts/slideLayout2.xml"/><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tags" Target="../tags/tag93.xml"/><Relationship Id="rId11" Type="http://schemas.openxmlformats.org/officeDocument/2006/relationships/tags" Target="../tags/tag98.xml"/><Relationship Id="rId5" Type="http://schemas.openxmlformats.org/officeDocument/2006/relationships/tags" Target="../tags/tag92.xml"/><Relationship Id="rId10" Type="http://schemas.openxmlformats.org/officeDocument/2006/relationships/tags" Target="../tags/tag97.xml"/><Relationship Id="rId4" Type="http://schemas.openxmlformats.org/officeDocument/2006/relationships/tags" Target="../tags/tag91.xml"/><Relationship Id="rId9" Type="http://schemas.openxmlformats.org/officeDocument/2006/relationships/tags" Target="../tags/tag96.xml"/></Relationships>
</file>

<file path=ppt/slides/_rels/slide14.xml.rels><?xml version="1.0" encoding="UTF-8" standalone="yes"?>
<Relationships xmlns="http://schemas.openxmlformats.org/package/2006/relationships"><Relationship Id="rId8" Type="http://schemas.openxmlformats.org/officeDocument/2006/relationships/tags" Target="../tags/tag106.xml"/><Relationship Id="rId3" Type="http://schemas.openxmlformats.org/officeDocument/2006/relationships/tags" Target="../tags/tag101.xml"/><Relationship Id="rId7" Type="http://schemas.openxmlformats.org/officeDocument/2006/relationships/tags" Target="../tags/tag105.xml"/><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image" Target="../media/image16.jpeg"/><Relationship Id="rId5" Type="http://schemas.openxmlformats.org/officeDocument/2006/relationships/tags" Target="../tags/tag103.xml"/><Relationship Id="rId10" Type="http://schemas.openxmlformats.org/officeDocument/2006/relationships/slideLayout" Target="../slideLayouts/slideLayout2.xml"/><Relationship Id="rId4" Type="http://schemas.openxmlformats.org/officeDocument/2006/relationships/tags" Target="../tags/tag102.xml"/><Relationship Id="rId9" Type="http://schemas.openxmlformats.org/officeDocument/2006/relationships/tags" Target="../tags/tag107.xml"/></Relationships>
</file>

<file path=ppt/slides/_rels/slide15.xml.rels><?xml version="1.0" encoding="UTF-8" standalone="yes"?>
<Relationships xmlns="http://schemas.openxmlformats.org/package/2006/relationships"><Relationship Id="rId8" Type="http://schemas.openxmlformats.org/officeDocument/2006/relationships/tags" Target="../tags/tag115.xml"/><Relationship Id="rId13" Type="http://schemas.openxmlformats.org/officeDocument/2006/relationships/tags" Target="../tags/tag120.xml"/><Relationship Id="rId3" Type="http://schemas.openxmlformats.org/officeDocument/2006/relationships/tags" Target="../tags/tag110.xml"/><Relationship Id="rId7" Type="http://schemas.openxmlformats.org/officeDocument/2006/relationships/tags" Target="../tags/tag114.xml"/><Relationship Id="rId12" Type="http://schemas.openxmlformats.org/officeDocument/2006/relationships/tags" Target="../tags/tag119.xml"/><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tags" Target="../tags/tag113.xml"/><Relationship Id="rId11" Type="http://schemas.openxmlformats.org/officeDocument/2006/relationships/tags" Target="../tags/tag118.xml"/><Relationship Id="rId5" Type="http://schemas.openxmlformats.org/officeDocument/2006/relationships/tags" Target="../tags/tag112.xml"/><Relationship Id="rId10" Type="http://schemas.openxmlformats.org/officeDocument/2006/relationships/tags" Target="../tags/tag117.xml"/><Relationship Id="rId4" Type="http://schemas.openxmlformats.org/officeDocument/2006/relationships/tags" Target="../tags/tag111.xml"/><Relationship Id="rId9" Type="http://schemas.openxmlformats.org/officeDocument/2006/relationships/tags" Target="../tags/tag116.xml"/><Relationship Id="rId1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tags" Target="../tags/tag128.xml"/><Relationship Id="rId13" Type="http://schemas.openxmlformats.org/officeDocument/2006/relationships/image" Target="../media/image17.png"/><Relationship Id="rId3" Type="http://schemas.openxmlformats.org/officeDocument/2006/relationships/tags" Target="../tags/tag123.xml"/><Relationship Id="rId7" Type="http://schemas.openxmlformats.org/officeDocument/2006/relationships/tags" Target="../tags/tag127.xml"/><Relationship Id="rId12" Type="http://schemas.openxmlformats.org/officeDocument/2006/relationships/slideLayout" Target="../slideLayouts/slideLayout2.xml"/><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tags" Target="../tags/tag126.xml"/><Relationship Id="rId11" Type="http://schemas.openxmlformats.org/officeDocument/2006/relationships/tags" Target="../tags/tag131.xml"/><Relationship Id="rId5" Type="http://schemas.openxmlformats.org/officeDocument/2006/relationships/tags" Target="../tags/tag125.xml"/><Relationship Id="rId10" Type="http://schemas.openxmlformats.org/officeDocument/2006/relationships/tags" Target="../tags/tag130.xml"/><Relationship Id="rId4" Type="http://schemas.openxmlformats.org/officeDocument/2006/relationships/tags" Target="../tags/tag124.xml"/><Relationship Id="rId9" Type="http://schemas.openxmlformats.org/officeDocument/2006/relationships/tags" Target="../tags/tag129.xml"/></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34.xml"/><Relationship Id="rId7" Type="http://schemas.openxmlformats.org/officeDocument/2006/relationships/tags" Target="../tags/tag138.xml"/><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tags" Target="../tags/tag137.xml"/><Relationship Id="rId5" Type="http://schemas.openxmlformats.org/officeDocument/2006/relationships/tags" Target="../tags/tag136.xml"/><Relationship Id="rId10" Type="http://schemas.openxmlformats.org/officeDocument/2006/relationships/image" Target="../media/image19.png"/><Relationship Id="rId4" Type="http://schemas.openxmlformats.org/officeDocument/2006/relationships/tags" Target="../tags/tag135.xml"/><Relationship Id="rId9"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image" Target="../media/image5.png"/><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image" Target="../media/image4.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notesSlide" Target="../notesSlides/notesSlide1.xml"/><Relationship Id="rId5" Type="http://schemas.openxmlformats.org/officeDocument/2006/relationships/tags" Target="../tags/tag11.xml"/><Relationship Id="rId10" Type="http://schemas.openxmlformats.org/officeDocument/2006/relationships/slideLayout" Target="../slideLayouts/slideLayout51.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1.png"/><Relationship Id="rId7" Type="http://schemas.openxmlformats.org/officeDocument/2006/relationships/diagramColors" Target="../diagrams/colors1.xml"/><Relationship Id="rId2" Type="http://schemas.openxmlformats.org/officeDocument/2006/relationships/image" Target="../media/image1.png"/><Relationship Id="rId1" Type="http://schemas.openxmlformats.org/officeDocument/2006/relationships/slideLayout" Target="../slideLayouts/slideLayout5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4.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3.pn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5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png"/><Relationship Id="rId7" Type="http://schemas.openxmlformats.org/officeDocument/2006/relationships/diagramColors" Target="../diagrams/colors3.xml"/><Relationship Id="rId2" Type="http://schemas.openxmlformats.org/officeDocument/2006/relationships/notesSlide" Target="../notesSlides/notesSlide5.xml"/><Relationship Id="rId1" Type="http://schemas.openxmlformats.org/officeDocument/2006/relationships/slideLayout" Target="../slideLayouts/slideLayout5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54.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5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54.xml"/><Relationship Id="rId5" Type="http://schemas.openxmlformats.org/officeDocument/2006/relationships/image" Target="../media/image30.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4.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54.xml"/></Relationships>
</file>

<file path=ppt/slides/_rels/slide29.xml.rels><?xml version="1.0" encoding="UTF-8" standalone="yes"?>
<Relationships xmlns="http://schemas.openxmlformats.org/package/2006/relationships"><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8" Type="http://schemas.openxmlformats.org/officeDocument/2006/relationships/tags" Target="../tags/tag23.xml"/><Relationship Id="rId3" Type="http://schemas.openxmlformats.org/officeDocument/2006/relationships/tags" Target="../tags/tag18.xml"/><Relationship Id="rId7" Type="http://schemas.openxmlformats.org/officeDocument/2006/relationships/tags" Target="../tags/tag22.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5" Type="http://schemas.openxmlformats.org/officeDocument/2006/relationships/tags" Target="../tags/tag20.xml"/><Relationship Id="rId10" Type="http://schemas.openxmlformats.org/officeDocument/2006/relationships/image" Target="../media/image7.png"/><Relationship Id="rId4" Type="http://schemas.openxmlformats.org/officeDocument/2006/relationships/tags" Target="../tags/tag19.xml"/><Relationship Id="rId9"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tags" Target="../tags/tag26.xml"/><Relationship Id="rId7" Type="http://schemas.openxmlformats.org/officeDocument/2006/relationships/image" Target="../media/image1.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slideLayout" Target="../slideLayouts/slideLayout52.xml"/><Relationship Id="rId5" Type="http://schemas.openxmlformats.org/officeDocument/2006/relationships/tags" Target="../tags/tag28.xml"/><Relationship Id="rId4" Type="http://schemas.openxmlformats.org/officeDocument/2006/relationships/tags" Target="../tags/tag27.xml"/></Relationships>
</file>

<file path=ppt/slides/_rels/slide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9.png"/><Relationship Id="rId5" Type="http://schemas.openxmlformats.org/officeDocument/2006/relationships/slideLayout" Target="../slideLayouts/slideLayout51.xml"/><Relationship Id="rId4" Type="http://schemas.openxmlformats.org/officeDocument/2006/relationships/tags" Target="../tags/tag40.xml"/></Relationships>
</file>

<file path=ppt/slides/_rels/slide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10.png"/><Relationship Id="rId5" Type="http://schemas.openxmlformats.org/officeDocument/2006/relationships/slideLayout" Target="../slideLayouts/slideLayout51.xml"/><Relationship Id="rId4" Type="http://schemas.openxmlformats.org/officeDocument/2006/relationships/tags" Target="../tags/tag44.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47.xml"/><Relationship Id="rId7" Type="http://schemas.openxmlformats.org/officeDocument/2006/relationships/slideLayout" Target="../slideLayouts/slideLayout51.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s>
</file>

<file path=ppt/slides/_rels/slide9.xml.rels><?xml version="1.0" encoding="UTF-8" standalone="yes"?>
<Relationships xmlns="http://schemas.openxmlformats.org/package/2006/relationships"><Relationship Id="rId8" Type="http://schemas.openxmlformats.org/officeDocument/2006/relationships/tags" Target="../tags/tag58.xml"/><Relationship Id="rId3" Type="http://schemas.openxmlformats.org/officeDocument/2006/relationships/tags" Target="../tags/tag53.xml"/><Relationship Id="rId7" Type="http://schemas.openxmlformats.org/officeDocument/2006/relationships/tags" Target="../tags/tag57.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slideLayout" Target="../slideLayouts/slideLayout51.xml"/><Relationship Id="rId5" Type="http://schemas.openxmlformats.org/officeDocument/2006/relationships/tags" Target="../tags/tag55.xml"/><Relationship Id="rId10" Type="http://schemas.openxmlformats.org/officeDocument/2006/relationships/tags" Target="../tags/tag60.xml"/><Relationship Id="rId4" Type="http://schemas.openxmlformats.org/officeDocument/2006/relationships/tags" Target="../tags/tag54.xml"/><Relationship Id="rId9" Type="http://schemas.openxmlformats.org/officeDocument/2006/relationships/tags" Target="../tags/tag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4E124-D334-7962-D080-4695418A9ECC}"/>
              </a:ext>
            </a:extLst>
          </p:cNvPr>
          <p:cNvSpPr>
            <a:spLocks noGrp="1"/>
          </p:cNvSpPr>
          <p:nvPr>
            <p:ph type="ctrTitle"/>
            <p:custDataLst>
              <p:tags r:id="rId2"/>
            </p:custDataLst>
          </p:nvPr>
        </p:nvSpPr>
        <p:spPr>
          <a:xfrm>
            <a:off x="419100" y="896981"/>
            <a:ext cx="5600700" cy="3046369"/>
          </a:xfrm>
        </p:spPr>
        <p:txBody>
          <a:bodyPr lIns="0" anchor="b">
            <a:normAutofit/>
          </a:bodyPr>
          <a:lstStyle/>
          <a:p>
            <a:pPr>
              <a:lnSpc>
                <a:spcPct val="80000"/>
              </a:lnSpc>
            </a:pPr>
            <a:r>
              <a:rPr lang="en-US" sz="4800" dirty="0"/>
              <a:t>Learning Based Navigation for Robots</a:t>
            </a:r>
          </a:p>
        </p:txBody>
      </p:sp>
      <p:sp>
        <p:nvSpPr>
          <p:cNvPr id="3" name="Subtitle 2">
            <a:extLst>
              <a:ext uri="{FF2B5EF4-FFF2-40B4-BE49-F238E27FC236}">
                <a16:creationId xmlns:a16="http://schemas.microsoft.com/office/drawing/2014/main" id="{C6A0F976-02A3-7F7A-1643-1F2BBA987641}"/>
              </a:ext>
            </a:extLst>
          </p:cNvPr>
          <p:cNvSpPr>
            <a:spLocks noGrp="1"/>
          </p:cNvSpPr>
          <p:nvPr>
            <p:ph type="subTitle" idx="1"/>
            <p:custDataLst>
              <p:tags r:id="rId3"/>
            </p:custDataLst>
          </p:nvPr>
        </p:nvSpPr>
        <p:spPr>
          <a:xfrm>
            <a:off x="419100" y="6151881"/>
            <a:ext cx="5600700" cy="477519"/>
          </a:xfrm>
        </p:spPr>
        <p:txBody>
          <a:bodyPr lIns="0">
            <a:normAutofit/>
          </a:bodyPr>
          <a:lstStyle/>
          <a:p>
            <a:r>
              <a:rPr lang="en-US" sz="1800" dirty="0">
                <a:solidFill>
                  <a:schemeClr val="tx2"/>
                </a:solidFill>
              </a:rPr>
              <a:t>August 10, 2025</a:t>
            </a:r>
          </a:p>
        </p:txBody>
      </p:sp>
      <p:sp>
        <p:nvSpPr>
          <p:cNvPr id="5" name="Subtitle 2">
            <a:extLst>
              <a:ext uri="{FF2B5EF4-FFF2-40B4-BE49-F238E27FC236}">
                <a16:creationId xmlns:a16="http://schemas.microsoft.com/office/drawing/2014/main" id="{B04F756F-14A4-3FC0-9BC1-A2E8DD458977}"/>
              </a:ext>
            </a:extLst>
          </p:cNvPr>
          <p:cNvSpPr txBox="1">
            <a:spLocks/>
          </p:cNvSpPr>
          <p:nvPr>
            <p:custDataLst>
              <p:tags r:id="rId4"/>
            </p:custDataLst>
          </p:nvPr>
        </p:nvSpPr>
        <p:spPr>
          <a:xfrm>
            <a:off x="419100" y="3943350"/>
            <a:ext cx="5600700" cy="914400"/>
          </a:xfrm>
          <a:prstGeom prst="rect">
            <a:avLst/>
          </a:prstGeom>
        </p:spPr>
        <p:txBody>
          <a:bodyPr vert="horz" lIns="0" tIns="45720" rIns="91440" bIns="45720" rtlCol="0" anchor="t">
            <a:normAutofit/>
          </a:bodyPr>
          <a:lstStyle>
            <a:lvl1pPr marL="0" indent="0" algn="l" defTabSz="914354" rtl="0" eaLnBrk="1" latinLnBrk="0" hangingPunct="1">
              <a:lnSpc>
                <a:spcPct val="150000"/>
              </a:lnSpc>
              <a:spcBef>
                <a:spcPts val="1200"/>
              </a:spcBef>
              <a:buFont typeface="Arial" panose="020B0604020202020204" pitchFamily="34" charset="0"/>
              <a:buNone/>
              <a:tabLst/>
              <a:defRPr sz="2400" kern="1200">
                <a:solidFill>
                  <a:schemeClr val="tx1"/>
                </a:solidFill>
                <a:latin typeface="+mn-lt"/>
                <a:ea typeface="+mn-ea"/>
                <a:cs typeface="Arial" panose="020B0604020202020204" pitchFamily="34" charset="0"/>
              </a:defRPr>
            </a:lvl1pPr>
            <a:lvl2pPr marL="457178" indent="0" algn="ctr" defTabSz="914354" rtl="0" eaLnBrk="1" latinLnBrk="0" hangingPunct="1">
              <a:lnSpc>
                <a:spcPct val="150000"/>
              </a:lnSpc>
              <a:spcBef>
                <a:spcPts val="1200"/>
              </a:spcBef>
              <a:buFont typeface="Arial" panose="020B0604020202020204" pitchFamily="34" charset="0"/>
              <a:buNone/>
              <a:tabLst/>
              <a:defRPr sz="2000" kern="1200">
                <a:solidFill>
                  <a:schemeClr val="tx1"/>
                </a:solidFill>
                <a:latin typeface="+mn-lt"/>
                <a:ea typeface="+mn-ea"/>
                <a:cs typeface="Arial" panose="020B0604020202020204" pitchFamily="34" charset="0"/>
              </a:defRPr>
            </a:lvl2pPr>
            <a:lvl3pPr marL="914354" indent="0" algn="ctr" defTabSz="914354" rtl="0" eaLnBrk="1" latinLnBrk="0" hangingPunct="1">
              <a:lnSpc>
                <a:spcPct val="150000"/>
              </a:lnSpc>
              <a:spcBef>
                <a:spcPts val="1200"/>
              </a:spcBef>
              <a:buFont typeface="Arial" panose="020B0604020202020204" pitchFamily="34" charset="0"/>
              <a:buNone/>
              <a:tabLst/>
              <a:defRPr sz="1800" kern="1200">
                <a:solidFill>
                  <a:schemeClr val="tx1"/>
                </a:solidFill>
                <a:latin typeface="+mn-lt"/>
                <a:ea typeface="+mn-ea"/>
                <a:cs typeface="Arial" panose="020B0604020202020204" pitchFamily="34" charset="0"/>
              </a:defRPr>
            </a:lvl3pPr>
            <a:lvl4pPr marL="1371532" indent="0" algn="ctr" defTabSz="914354" rtl="0" eaLnBrk="1" latinLnBrk="0" hangingPunct="1">
              <a:lnSpc>
                <a:spcPct val="150000"/>
              </a:lnSpc>
              <a:spcBef>
                <a:spcPts val="1200"/>
              </a:spcBef>
              <a:buFont typeface="Arial" panose="020B0604020202020204" pitchFamily="34" charset="0"/>
              <a:buNone/>
              <a:tabLst/>
              <a:defRPr sz="1600" kern="1200">
                <a:solidFill>
                  <a:schemeClr val="tx1"/>
                </a:solidFill>
                <a:latin typeface="+mn-lt"/>
                <a:ea typeface="+mn-ea"/>
                <a:cs typeface="Arial" panose="020B0604020202020204" pitchFamily="34" charset="0"/>
              </a:defRPr>
            </a:lvl4pPr>
            <a:lvl5pPr marL="1828709" indent="0" algn="ctr" defTabSz="914354" rtl="0" eaLnBrk="1" latinLnBrk="0" hangingPunct="1">
              <a:lnSpc>
                <a:spcPct val="150000"/>
              </a:lnSpc>
              <a:spcBef>
                <a:spcPts val="1200"/>
              </a:spcBef>
              <a:buFont typeface="Arial" panose="020B0604020202020204" pitchFamily="34" charset="0"/>
              <a:buNone/>
              <a:tabLst/>
              <a:defRPr sz="1600" kern="1200">
                <a:solidFill>
                  <a:schemeClr val="tx1"/>
                </a:solidFill>
                <a:latin typeface="+mn-lt"/>
                <a:ea typeface="+mn-ea"/>
                <a:cs typeface="Arial" panose="020B0604020202020204" pitchFamily="34" charset="0"/>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dirty="0">
                <a:solidFill>
                  <a:schemeClr val="tx2"/>
                </a:solidFill>
              </a:rPr>
              <a:t>Autonomous Navigation in Random 2D Worlds Using Supervised Learning</a:t>
            </a:r>
          </a:p>
        </p:txBody>
      </p:sp>
      <p:pic>
        <p:nvPicPr>
          <p:cNvPr id="7" name="Picture Placeholder 8">
            <a:extLst>
              <a:ext uri="{FF2B5EF4-FFF2-40B4-BE49-F238E27FC236}">
                <a16:creationId xmlns:a16="http://schemas.microsoft.com/office/drawing/2014/main" id="{78C8CE94-2CFD-E8CD-2F66-2A57B1AC3B08}"/>
              </a:ext>
            </a:extLst>
          </p:cNvPr>
          <p:cNvPicPr>
            <a:picLocks noChangeAspect="1"/>
          </p:cNvPicPr>
          <p:nvPr>
            <p:custDataLst>
              <p:tags r:id="rId5"/>
            </p:custDataLst>
          </p:nvPr>
        </p:nvPicPr>
        <p:blipFill rotWithShape="1">
          <a:blip r:embed="rId7"/>
          <a:srcRect l="4761" r="4761"/>
          <a:stretch>
            <a:fillRect/>
          </a:stretch>
        </p:blipFill>
        <p:spPr>
          <a:xfrm>
            <a:off x="6172200" y="503320"/>
            <a:ext cx="5600700" cy="6190247"/>
          </a:xfrm>
          <a:prstGeom prst="roundRect">
            <a:avLst>
              <a:gd name="adj" fmla="val 933"/>
            </a:avLst>
          </a:prstGeom>
        </p:spPr>
      </p:pic>
    </p:spTree>
    <p:custDataLst>
      <p:tags r:id="rId1"/>
    </p:custDataLst>
    <p:extLst>
      <p:ext uri="{BB962C8B-B14F-4D97-AF65-F5344CB8AC3E}">
        <p14:creationId xmlns:p14="http://schemas.microsoft.com/office/powerpoint/2010/main" val="3427299547"/>
      </p:ext>
    </p:extLst>
  </p:cSld>
  <p:clrMapOvr>
    <a:masterClrMapping/>
  </p:clrMapOvr>
  <mc:AlternateContent xmlns:mc="http://schemas.openxmlformats.org/markup-compatibility/2006" xmlns:p14="http://schemas.microsoft.com/office/powerpoint/2010/main">
    <mc:Choice Requires="p14">
      <p:transition spd="slow" p14:dur="2000" advTm="9419"/>
    </mc:Choice>
    <mc:Fallback xmlns="">
      <p:transition spd="slow" advTm="941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6586C-1FA9-6842-68E8-90655E0DB317}"/>
              </a:ext>
            </a:extLst>
          </p:cNvPr>
          <p:cNvSpPr>
            <a:spLocks noGrp="1"/>
          </p:cNvSpPr>
          <p:nvPr>
            <p:ph type="title"/>
            <p:custDataLst>
              <p:tags r:id="rId1"/>
            </p:custDataLst>
          </p:nvPr>
        </p:nvSpPr>
        <p:spPr>
          <a:xfrm>
            <a:off x="3384550" y="379911"/>
            <a:ext cx="8610600" cy="1293028"/>
          </a:xfrm>
        </p:spPr>
        <p:txBody>
          <a:bodyPr lIns="0">
            <a:normAutofit/>
          </a:bodyPr>
          <a:lstStyle/>
          <a:p>
            <a:r>
              <a:rPr lang="en-US" noProof="1"/>
              <a:t>Feature Uniqueness Analysis</a:t>
            </a:r>
          </a:p>
        </p:txBody>
      </p:sp>
      <p:sp>
        <p:nvSpPr>
          <p:cNvPr id="4" name="Content Placeholder 3">
            <a:extLst>
              <a:ext uri="{FF2B5EF4-FFF2-40B4-BE49-F238E27FC236}">
                <a16:creationId xmlns:a16="http://schemas.microsoft.com/office/drawing/2014/main" id="{220817A8-0C99-2773-9EB3-AF980A0543DA}"/>
              </a:ext>
            </a:extLst>
          </p:cNvPr>
          <p:cNvSpPr>
            <a:spLocks noGrp="1"/>
          </p:cNvSpPr>
          <p:nvPr>
            <p:ph sz="half" idx="4294967295"/>
            <p:custDataLst>
              <p:tags r:id="rId2"/>
            </p:custDataLst>
          </p:nvPr>
        </p:nvSpPr>
        <p:spPr>
          <a:xfrm>
            <a:off x="514602" y="1672939"/>
            <a:ext cx="3246283" cy="1920874"/>
          </a:xfrm>
        </p:spPr>
        <p:txBody>
          <a:bodyPr vert="horz" lIns="91440" tIns="60960" rIns="91440" bIns="60960" rtlCol="0">
            <a:normAutofit/>
          </a:bodyPr>
          <a:lstStyle/>
          <a:p>
            <a:pPr marL="11113" indent="0">
              <a:lnSpc>
                <a:spcPct val="114000"/>
              </a:lnSpc>
              <a:spcBef>
                <a:spcPts val="1000"/>
              </a:spcBef>
              <a:buNone/>
            </a:pPr>
            <a:r>
              <a:rPr lang="en-US" sz="1600" noProof="1"/>
              <a:t>The model struggled to differentiate actions due to conflicting labels for identical sensor inputs. </a:t>
            </a:r>
          </a:p>
          <a:p>
            <a:pPr marL="11113" indent="0">
              <a:lnSpc>
                <a:spcPct val="114000"/>
              </a:lnSpc>
              <a:spcBef>
                <a:spcPts val="1000"/>
              </a:spcBef>
              <a:buNone/>
            </a:pPr>
            <a:r>
              <a:rPr lang="en-US" sz="1600" noProof="1"/>
              <a:t>There is no clear variable to use as the deciding factor. </a:t>
            </a:r>
          </a:p>
        </p:txBody>
      </p:sp>
      <p:sp>
        <p:nvSpPr>
          <p:cNvPr id="6" name="Content Placeholder 5">
            <a:extLst>
              <a:ext uri="{FF2B5EF4-FFF2-40B4-BE49-F238E27FC236}">
                <a16:creationId xmlns:a16="http://schemas.microsoft.com/office/drawing/2014/main" id="{04C6A205-D944-C4A3-0737-C9B40D30FE5E}"/>
              </a:ext>
            </a:extLst>
          </p:cNvPr>
          <p:cNvSpPr>
            <a:spLocks noGrp="1"/>
          </p:cNvSpPr>
          <p:nvPr>
            <p:ph sz="half" idx="4294967295"/>
            <p:custDataLst>
              <p:tags r:id="rId3"/>
            </p:custDataLst>
          </p:nvPr>
        </p:nvSpPr>
        <p:spPr>
          <a:xfrm>
            <a:off x="514601" y="4288248"/>
            <a:ext cx="3246283" cy="2052647"/>
          </a:xfrm>
        </p:spPr>
        <p:txBody>
          <a:bodyPr vert="horz" lIns="91440" tIns="60960" rIns="91440" bIns="60960" rtlCol="0">
            <a:normAutofit/>
          </a:bodyPr>
          <a:lstStyle/>
          <a:p>
            <a:pPr marL="11113" indent="0">
              <a:lnSpc>
                <a:spcPct val="114000"/>
              </a:lnSpc>
              <a:spcBef>
                <a:spcPts val="1000"/>
              </a:spcBef>
              <a:buNone/>
            </a:pPr>
            <a:r>
              <a:rPr lang="en-US" sz="1600" noProof="1"/>
              <a:t>Adding the goal direction feature clarifies action discrimination, making the goal direction the dominant factor and significantly reducing label conflicts for identical sensor states.</a:t>
            </a:r>
          </a:p>
        </p:txBody>
      </p:sp>
      <p:sp>
        <p:nvSpPr>
          <p:cNvPr id="3" name="Text Placeholder 2">
            <a:extLst>
              <a:ext uri="{FF2B5EF4-FFF2-40B4-BE49-F238E27FC236}">
                <a16:creationId xmlns:a16="http://schemas.microsoft.com/office/drawing/2014/main" id="{4B515C28-264A-B565-F074-3D37916FC28F}"/>
              </a:ext>
            </a:extLst>
          </p:cNvPr>
          <p:cNvSpPr>
            <a:spLocks noGrp="1"/>
          </p:cNvSpPr>
          <p:nvPr>
            <p:ph type="body" idx="4294967295"/>
            <p:custDataLst>
              <p:tags r:id="rId4"/>
            </p:custDataLst>
          </p:nvPr>
        </p:nvSpPr>
        <p:spPr>
          <a:xfrm>
            <a:off x="4024238" y="1992718"/>
            <a:ext cx="1554163" cy="1162050"/>
          </a:xfrm>
        </p:spPr>
        <p:txBody>
          <a:bodyPr vert="horz" lIns="91440" tIns="45720" rIns="91440" bIns="45720" rtlCol="0" anchor="t">
            <a:normAutofit/>
          </a:bodyPr>
          <a:lstStyle/>
          <a:p>
            <a:pPr marL="0" indent="0">
              <a:lnSpc>
                <a:spcPct val="100000"/>
              </a:lnSpc>
              <a:buNone/>
            </a:pPr>
            <a:r>
              <a:rPr lang="en-US" b="1" noProof="1">
                <a:latin typeface="+mj-lt"/>
              </a:rPr>
              <a:t>Without Goal Direction</a:t>
            </a:r>
          </a:p>
        </p:txBody>
      </p:sp>
      <p:sp>
        <p:nvSpPr>
          <p:cNvPr id="5" name="Text Placeholder 4">
            <a:extLst>
              <a:ext uri="{FF2B5EF4-FFF2-40B4-BE49-F238E27FC236}">
                <a16:creationId xmlns:a16="http://schemas.microsoft.com/office/drawing/2014/main" id="{F8447373-3FA9-37F0-AE75-4F52A99B4525}"/>
              </a:ext>
            </a:extLst>
          </p:cNvPr>
          <p:cNvSpPr>
            <a:spLocks noGrp="1"/>
          </p:cNvSpPr>
          <p:nvPr>
            <p:ph type="body" idx="4294967295"/>
            <p:custDataLst>
              <p:tags r:id="rId5"/>
            </p:custDataLst>
          </p:nvPr>
        </p:nvSpPr>
        <p:spPr>
          <a:xfrm>
            <a:off x="4024238" y="4760748"/>
            <a:ext cx="1554163" cy="1032860"/>
          </a:xfrm>
        </p:spPr>
        <p:txBody>
          <a:bodyPr vert="horz" lIns="91440" tIns="45720" rIns="91440" bIns="45720" rtlCol="0" anchor="t">
            <a:noAutofit/>
          </a:bodyPr>
          <a:lstStyle/>
          <a:p>
            <a:pPr marL="0" indent="0">
              <a:lnSpc>
                <a:spcPct val="100000"/>
              </a:lnSpc>
              <a:buNone/>
            </a:pPr>
            <a:r>
              <a:rPr lang="en-US" b="1" noProof="1">
                <a:latin typeface="+mj-lt"/>
              </a:rPr>
              <a:t>With</a:t>
            </a:r>
            <a:br>
              <a:rPr lang="en-US" b="1" noProof="1">
                <a:latin typeface="+mj-lt"/>
              </a:rPr>
            </a:br>
            <a:r>
              <a:rPr lang="en-US" b="1" noProof="1">
                <a:latin typeface="+mj-lt"/>
              </a:rPr>
              <a:t>Goal Direction</a:t>
            </a:r>
          </a:p>
        </p:txBody>
      </p:sp>
      <p:sp>
        <p:nvSpPr>
          <p:cNvPr id="9" name="Rectangle 8">
            <a:extLst>
              <a:ext uri="{FF2B5EF4-FFF2-40B4-BE49-F238E27FC236}">
                <a16:creationId xmlns:a16="http://schemas.microsoft.com/office/drawing/2014/main" id="{23F8AAAE-F0CD-A285-93FE-2ACCBC7F6C61}"/>
              </a:ext>
            </a:extLst>
          </p:cNvPr>
          <p:cNvSpPr/>
          <p:nvPr>
            <p:custDataLst>
              <p:tags r:id="rId6"/>
            </p:custDataLst>
          </p:nvPr>
        </p:nvSpPr>
        <p:spPr>
          <a:xfrm>
            <a:off x="419100" y="6431317"/>
            <a:ext cx="1825782" cy="1980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1">
              <a:ln>
                <a:noFill/>
              </a:ln>
              <a:solidFill>
                <a:srgbClr val="FFFFFF"/>
              </a:solidFill>
              <a:effectLst/>
              <a:uLnTx/>
              <a:uFillTx/>
              <a:latin typeface="Franklin Gothic Book" panose="020B0503020102020204"/>
              <a:ea typeface="+mn-ea"/>
              <a:cs typeface="+mn-cs"/>
            </a:endParaRPr>
          </a:p>
        </p:txBody>
      </p:sp>
      <p:sp>
        <p:nvSpPr>
          <p:cNvPr id="11" name="TextBox 10">
            <a:extLst>
              <a:ext uri="{FF2B5EF4-FFF2-40B4-BE49-F238E27FC236}">
                <a16:creationId xmlns:a16="http://schemas.microsoft.com/office/drawing/2014/main" id="{14808B35-A7B0-DC39-AD00-11F5B0379F37}"/>
              </a:ext>
            </a:extLst>
          </p:cNvPr>
          <p:cNvSpPr txBox="1"/>
          <p:nvPr/>
        </p:nvSpPr>
        <p:spPr>
          <a:xfrm>
            <a:off x="4283964" y="1398423"/>
            <a:ext cx="517356" cy="369332"/>
          </a:xfrm>
          <a:prstGeom prst="rect">
            <a:avLst/>
          </a:prstGeom>
          <a:noFill/>
        </p:spPr>
        <p:txBody>
          <a:bodyPr wrap="square" rtlCol="0">
            <a:spAutoFit/>
          </a:bodyPr>
          <a:lstStyle/>
          <a:p>
            <a:r>
              <a:rPr lang="en-US" b="1" noProof="1">
                <a:solidFill>
                  <a:schemeClr val="accent1"/>
                </a:solidFill>
              </a:rPr>
              <a:t>01</a:t>
            </a:r>
          </a:p>
        </p:txBody>
      </p:sp>
      <p:sp>
        <p:nvSpPr>
          <p:cNvPr id="12" name="TextBox 11">
            <a:extLst>
              <a:ext uri="{FF2B5EF4-FFF2-40B4-BE49-F238E27FC236}">
                <a16:creationId xmlns:a16="http://schemas.microsoft.com/office/drawing/2014/main" id="{9E4496E3-B5B7-4CAD-E532-E39401352595}"/>
              </a:ext>
            </a:extLst>
          </p:cNvPr>
          <p:cNvSpPr txBox="1"/>
          <p:nvPr/>
        </p:nvSpPr>
        <p:spPr>
          <a:xfrm>
            <a:off x="4283964" y="4103582"/>
            <a:ext cx="517356" cy="369332"/>
          </a:xfrm>
          <a:prstGeom prst="rect">
            <a:avLst/>
          </a:prstGeom>
          <a:noFill/>
        </p:spPr>
        <p:txBody>
          <a:bodyPr wrap="square" rtlCol="0">
            <a:spAutoFit/>
          </a:bodyPr>
          <a:lstStyle/>
          <a:p>
            <a:r>
              <a:rPr lang="en-US" b="1" noProof="1">
                <a:solidFill>
                  <a:schemeClr val="accent1"/>
                </a:solidFill>
              </a:rPr>
              <a:t>02</a:t>
            </a:r>
          </a:p>
        </p:txBody>
      </p:sp>
      <p:pic>
        <p:nvPicPr>
          <p:cNvPr id="15" name="Picture 14" descr="A close-up of a graph&#10;&#10;AI-generated content may be incorrect.">
            <a:extLst>
              <a:ext uri="{FF2B5EF4-FFF2-40B4-BE49-F238E27FC236}">
                <a16:creationId xmlns:a16="http://schemas.microsoft.com/office/drawing/2014/main" id="{945163D6-BE27-B8F4-BF50-E163E4DD6C41}"/>
              </a:ext>
            </a:extLst>
          </p:cNvPr>
          <p:cNvPicPr>
            <a:picLocks noChangeAspect="1"/>
          </p:cNvPicPr>
          <p:nvPr/>
        </p:nvPicPr>
        <p:blipFill>
          <a:blip r:embed="rId8"/>
          <a:stretch>
            <a:fillRect/>
          </a:stretch>
        </p:blipFill>
        <p:spPr>
          <a:xfrm>
            <a:off x="6105106" y="1398423"/>
            <a:ext cx="5616200" cy="2350640"/>
          </a:xfrm>
          <a:prstGeom prst="rect">
            <a:avLst/>
          </a:prstGeom>
        </p:spPr>
      </p:pic>
      <p:pic>
        <p:nvPicPr>
          <p:cNvPr id="17" name="Picture 16">
            <a:extLst>
              <a:ext uri="{FF2B5EF4-FFF2-40B4-BE49-F238E27FC236}">
                <a16:creationId xmlns:a16="http://schemas.microsoft.com/office/drawing/2014/main" id="{D5AF8AF7-9258-6BD3-357D-52C8B2AFE02D}"/>
              </a:ext>
            </a:extLst>
          </p:cNvPr>
          <p:cNvPicPr>
            <a:picLocks noChangeAspect="1"/>
          </p:cNvPicPr>
          <p:nvPr/>
        </p:nvPicPr>
        <p:blipFill>
          <a:blip r:embed="rId9"/>
          <a:stretch>
            <a:fillRect/>
          </a:stretch>
        </p:blipFill>
        <p:spPr>
          <a:xfrm>
            <a:off x="6096000" y="4103582"/>
            <a:ext cx="5616200" cy="2350640"/>
          </a:xfrm>
          <a:prstGeom prst="rect">
            <a:avLst/>
          </a:prstGeom>
        </p:spPr>
      </p:pic>
    </p:spTree>
    <p:extLst>
      <p:ext uri="{BB962C8B-B14F-4D97-AF65-F5344CB8AC3E}">
        <p14:creationId xmlns:p14="http://schemas.microsoft.com/office/powerpoint/2010/main" val="1260581314"/>
      </p:ext>
    </p:extLst>
  </p:cSld>
  <p:clrMapOvr>
    <a:masterClrMapping/>
  </p:clrMapOvr>
  <mc:AlternateContent xmlns:mc="http://schemas.openxmlformats.org/markup-compatibility/2006" xmlns:p14="http://schemas.microsoft.com/office/powerpoint/2010/main">
    <mc:Choice Requires="p14">
      <p:transition spd="slow" p14:dur="2000" advTm="54925"/>
    </mc:Choice>
    <mc:Fallback xmlns="">
      <p:transition spd="slow" advTm="54925"/>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a:extLst>
              <a:ext uri="{FF2B5EF4-FFF2-40B4-BE49-F238E27FC236}">
                <a16:creationId xmlns:a16="http://schemas.microsoft.com/office/drawing/2014/main" id="{78200640-6C1F-575B-4462-C9235B657384}"/>
              </a:ext>
            </a:extLst>
          </p:cNvPr>
          <p:cNvSpPr/>
          <p:nvPr/>
        </p:nvSpPr>
        <p:spPr>
          <a:xfrm>
            <a:off x="8191500" y="228600"/>
            <a:ext cx="3767328" cy="2921000"/>
          </a:xfrm>
          <a:prstGeom prst="roundRect">
            <a:avLst>
              <a:gd name="adj" fmla="val 169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1">
              <a:ln>
                <a:noFill/>
              </a:ln>
              <a:solidFill>
                <a:srgbClr val="FFFFFF"/>
              </a:solidFill>
              <a:effectLst/>
              <a:uLnTx/>
              <a:uFillTx/>
              <a:latin typeface="Aptos" panose="02110004020202020204"/>
              <a:ea typeface="+mn-ea"/>
              <a:cs typeface="+mn-cs"/>
            </a:endParaRPr>
          </a:p>
        </p:txBody>
      </p:sp>
      <p:sp>
        <p:nvSpPr>
          <p:cNvPr id="22" name="Rounded Rectangle 21">
            <a:extLst>
              <a:ext uri="{FF2B5EF4-FFF2-40B4-BE49-F238E27FC236}">
                <a16:creationId xmlns:a16="http://schemas.microsoft.com/office/drawing/2014/main" id="{C6FE6C97-0D20-8FBE-CF4A-611B41329D6B}"/>
              </a:ext>
            </a:extLst>
          </p:cNvPr>
          <p:cNvSpPr/>
          <p:nvPr/>
        </p:nvSpPr>
        <p:spPr>
          <a:xfrm>
            <a:off x="8191500" y="3372856"/>
            <a:ext cx="3767328" cy="2921000"/>
          </a:xfrm>
          <a:prstGeom prst="roundRect">
            <a:avLst>
              <a:gd name="adj" fmla="val 169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1">
              <a:ln>
                <a:noFill/>
              </a:ln>
              <a:solidFill>
                <a:srgbClr val="FFFFFF"/>
              </a:solidFill>
              <a:effectLst/>
              <a:uLnTx/>
              <a:uFillTx/>
              <a:latin typeface="Aptos" panose="02110004020202020204"/>
              <a:ea typeface="+mn-ea"/>
              <a:cs typeface="+mn-cs"/>
            </a:endParaRPr>
          </a:p>
        </p:txBody>
      </p:sp>
      <p:sp>
        <p:nvSpPr>
          <p:cNvPr id="10" name="TextBox 9">
            <a:extLst>
              <a:ext uri="{FF2B5EF4-FFF2-40B4-BE49-F238E27FC236}">
                <a16:creationId xmlns:a16="http://schemas.microsoft.com/office/drawing/2014/main" id="{315CEE83-5E94-96A5-29BD-F5364172E762}"/>
              </a:ext>
            </a:extLst>
          </p:cNvPr>
          <p:cNvSpPr txBox="1"/>
          <p:nvPr>
            <p:custDataLst>
              <p:tags r:id="rId1"/>
            </p:custDataLst>
          </p:nvPr>
        </p:nvSpPr>
        <p:spPr>
          <a:xfrm>
            <a:off x="419100" y="249300"/>
            <a:ext cx="3581400" cy="414150"/>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srgbClr val="818198"/>
                </a:solidFill>
                <a:effectLst/>
                <a:uLnTx/>
                <a:uFillTx/>
                <a:latin typeface="Aptos" panose="02110004020202020204"/>
                <a:ea typeface="+mn-ea"/>
                <a:cs typeface="+mn-cs"/>
              </a:rPr>
              <a:t>Methodology</a:t>
            </a:r>
          </a:p>
        </p:txBody>
      </p:sp>
      <p:sp>
        <p:nvSpPr>
          <p:cNvPr id="2" name="Title 1">
            <a:extLst>
              <a:ext uri="{FF2B5EF4-FFF2-40B4-BE49-F238E27FC236}">
                <a16:creationId xmlns:a16="http://schemas.microsoft.com/office/drawing/2014/main" id="{EBA6586C-1FA9-6842-68E8-90655E0DB317}"/>
              </a:ext>
            </a:extLst>
          </p:cNvPr>
          <p:cNvSpPr>
            <a:spLocks noGrp="1"/>
          </p:cNvSpPr>
          <p:nvPr>
            <p:ph type="title"/>
            <p:custDataLst>
              <p:tags r:id="rId2"/>
            </p:custDataLst>
          </p:nvPr>
        </p:nvSpPr>
        <p:spPr/>
        <p:txBody>
          <a:bodyPr lIns="0">
            <a:normAutofit/>
          </a:bodyPr>
          <a:lstStyle/>
          <a:p>
            <a:r>
              <a:rPr lang="en-US" noProof="1"/>
              <a:t>World Generation and Sensors</a:t>
            </a:r>
          </a:p>
        </p:txBody>
      </p:sp>
      <p:sp>
        <p:nvSpPr>
          <p:cNvPr id="4" name="Content Placeholder 3">
            <a:extLst>
              <a:ext uri="{FF2B5EF4-FFF2-40B4-BE49-F238E27FC236}">
                <a16:creationId xmlns:a16="http://schemas.microsoft.com/office/drawing/2014/main" id="{220817A8-0C99-2773-9EB3-AF980A0543DA}"/>
              </a:ext>
            </a:extLst>
          </p:cNvPr>
          <p:cNvSpPr>
            <a:spLocks noGrp="1"/>
          </p:cNvSpPr>
          <p:nvPr>
            <p:ph idx="1"/>
            <p:custDataLst>
              <p:tags r:id="rId3"/>
            </p:custDataLst>
          </p:nvPr>
        </p:nvSpPr>
        <p:spPr>
          <a:xfrm>
            <a:off x="8269224" y="868680"/>
            <a:ext cx="3611880" cy="2286000"/>
          </a:xfrm>
        </p:spPr>
        <p:txBody>
          <a:bodyPr vert="horz" lIns="91440" tIns="45720" rIns="91440" bIns="45720" rtlCol="0">
            <a:normAutofit/>
          </a:bodyPr>
          <a:lstStyle/>
          <a:p>
            <a:pPr marL="11113" indent="0">
              <a:lnSpc>
                <a:spcPct val="114000"/>
              </a:lnSpc>
              <a:spcBef>
                <a:spcPts val="1000"/>
              </a:spcBef>
              <a:buNone/>
            </a:pPr>
            <a:r>
              <a:rPr lang="en-US" sz="1400" noProof="1"/>
              <a:t>The environment is a 20×20 grid populated randomly with single-cell obstacles and linear walls, ensuring diverse layouts for each simulation run. Start and goal points are chosen with a minimum distance and are free of obstacles.</a:t>
            </a:r>
          </a:p>
        </p:txBody>
      </p:sp>
      <p:sp>
        <p:nvSpPr>
          <p:cNvPr id="6" name="Content Placeholder 5">
            <a:extLst>
              <a:ext uri="{FF2B5EF4-FFF2-40B4-BE49-F238E27FC236}">
                <a16:creationId xmlns:a16="http://schemas.microsoft.com/office/drawing/2014/main" id="{04C6A205-D944-C4A3-0737-C9B40D30FE5E}"/>
              </a:ext>
            </a:extLst>
          </p:cNvPr>
          <p:cNvSpPr>
            <a:spLocks noGrp="1"/>
          </p:cNvSpPr>
          <p:nvPr>
            <p:ph sz="half" idx="4294967295"/>
            <p:custDataLst>
              <p:tags r:id="rId4"/>
            </p:custDataLst>
          </p:nvPr>
        </p:nvSpPr>
        <p:spPr>
          <a:xfrm>
            <a:off x="8269224" y="4012936"/>
            <a:ext cx="3611880" cy="2286000"/>
          </a:xfrm>
        </p:spPr>
        <p:txBody>
          <a:bodyPr vert="horz" lIns="91440" tIns="45720" rIns="91440" bIns="45720" rtlCol="0">
            <a:normAutofit/>
          </a:bodyPr>
          <a:lstStyle/>
          <a:p>
            <a:pPr marL="11113" indent="0">
              <a:lnSpc>
                <a:spcPct val="114000"/>
              </a:lnSpc>
              <a:spcBef>
                <a:spcPts val="1000"/>
              </a:spcBef>
              <a:buNone/>
            </a:pPr>
            <a:r>
              <a:rPr lang="en-US" sz="1400" noProof="1"/>
              <a:t>The agent has eight radial distance sensors measuring empty tiles to obstacles in eight directions. Additional features include Euclidean distance and angular direction to the goal, forming the input for supervised learning models.</a:t>
            </a:r>
          </a:p>
        </p:txBody>
      </p:sp>
      <p:sp>
        <p:nvSpPr>
          <p:cNvPr id="3" name="Text Placeholder 2">
            <a:extLst>
              <a:ext uri="{FF2B5EF4-FFF2-40B4-BE49-F238E27FC236}">
                <a16:creationId xmlns:a16="http://schemas.microsoft.com/office/drawing/2014/main" id="{4B515C28-264A-B565-F074-3D37916FC28F}"/>
              </a:ext>
            </a:extLst>
          </p:cNvPr>
          <p:cNvSpPr>
            <a:spLocks noGrp="1"/>
          </p:cNvSpPr>
          <p:nvPr>
            <p:ph type="body" idx="4294967295"/>
            <p:custDataLst>
              <p:tags r:id="rId5"/>
            </p:custDataLst>
          </p:nvPr>
        </p:nvSpPr>
        <p:spPr>
          <a:xfrm>
            <a:off x="8269224" y="406643"/>
            <a:ext cx="3611880" cy="457200"/>
          </a:xfrm>
        </p:spPr>
        <p:txBody>
          <a:bodyPr vert="horz" lIns="91440" tIns="45720" rIns="91440" bIns="45720" rtlCol="0" anchor="t">
            <a:normAutofit/>
          </a:bodyPr>
          <a:lstStyle/>
          <a:p>
            <a:pPr marL="0" indent="0">
              <a:lnSpc>
                <a:spcPct val="100000"/>
              </a:lnSpc>
              <a:buNone/>
            </a:pPr>
            <a:r>
              <a:rPr lang="en-US" b="1" noProof="1">
                <a:latin typeface="+mj-lt"/>
              </a:rPr>
              <a:t>2D World and Obstacles</a:t>
            </a:r>
          </a:p>
        </p:txBody>
      </p:sp>
      <p:sp>
        <p:nvSpPr>
          <p:cNvPr id="5" name="Text Placeholder 4">
            <a:extLst>
              <a:ext uri="{FF2B5EF4-FFF2-40B4-BE49-F238E27FC236}">
                <a16:creationId xmlns:a16="http://schemas.microsoft.com/office/drawing/2014/main" id="{F8447373-3FA9-37F0-AE75-4F52A99B4525}"/>
              </a:ext>
            </a:extLst>
          </p:cNvPr>
          <p:cNvSpPr>
            <a:spLocks noGrp="1"/>
          </p:cNvSpPr>
          <p:nvPr>
            <p:ph type="body" idx="4294967295"/>
            <p:custDataLst>
              <p:tags r:id="rId6"/>
            </p:custDataLst>
          </p:nvPr>
        </p:nvSpPr>
        <p:spPr>
          <a:xfrm>
            <a:off x="8269224" y="3549948"/>
            <a:ext cx="3611880" cy="457200"/>
          </a:xfrm>
        </p:spPr>
        <p:txBody>
          <a:bodyPr vert="horz" lIns="91440" tIns="45720" rIns="91440" bIns="45720" rtlCol="0" anchor="t">
            <a:normAutofit/>
          </a:bodyPr>
          <a:lstStyle/>
          <a:p>
            <a:pPr marL="0" indent="0">
              <a:lnSpc>
                <a:spcPct val="100000"/>
              </a:lnSpc>
              <a:buNone/>
            </a:pPr>
            <a:r>
              <a:rPr lang="en-US" b="1" noProof="1">
                <a:latin typeface="+mj-lt"/>
              </a:rPr>
              <a:t>Sensor Setup and State Features</a:t>
            </a:r>
          </a:p>
        </p:txBody>
      </p:sp>
      <p:sp>
        <p:nvSpPr>
          <p:cNvPr id="9" name="Rectangle 8">
            <a:extLst>
              <a:ext uri="{FF2B5EF4-FFF2-40B4-BE49-F238E27FC236}">
                <a16:creationId xmlns:a16="http://schemas.microsoft.com/office/drawing/2014/main" id="{4F896AD3-0045-EF0A-CA39-9CB4C30AB43C}"/>
              </a:ext>
            </a:extLst>
          </p:cNvPr>
          <p:cNvSpPr/>
          <p:nvPr>
            <p:custDataLst>
              <p:tags r:id="rId7"/>
            </p:custDataLst>
          </p:nvPr>
        </p:nvSpPr>
        <p:spPr>
          <a:xfrm>
            <a:off x="419100" y="6431317"/>
            <a:ext cx="1825782" cy="1980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1">
              <a:ln>
                <a:noFill/>
              </a:ln>
              <a:solidFill>
                <a:srgbClr val="FFFFFF"/>
              </a:solidFill>
              <a:effectLst/>
              <a:uLnTx/>
              <a:uFillTx/>
              <a:latin typeface="Franklin Gothic Book" panose="020B0503020102020204"/>
              <a:ea typeface="+mn-ea"/>
              <a:cs typeface="+mn-cs"/>
            </a:endParaRPr>
          </a:p>
        </p:txBody>
      </p:sp>
      <p:pic>
        <p:nvPicPr>
          <p:cNvPr id="7" name="Picture 6" descr="A screenshot of a game&#10;&#10;AI-generated content may be incorrect.">
            <a:extLst>
              <a:ext uri="{FF2B5EF4-FFF2-40B4-BE49-F238E27FC236}">
                <a16:creationId xmlns:a16="http://schemas.microsoft.com/office/drawing/2014/main" id="{1453CBAF-4402-DAF4-704E-2AE39D95C488}"/>
              </a:ext>
            </a:extLst>
          </p:cNvPr>
          <p:cNvPicPr>
            <a:picLocks noChangeAspect="1"/>
          </p:cNvPicPr>
          <p:nvPr/>
        </p:nvPicPr>
        <p:blipFill>
          <a:blip r:embed="rId10"/>
          <a:stretch>
            <a:fillRect/>
          </a:stretch>
        </p:blipFill>
        <p:spPr>
          <a:xfrm>
            <a:off x="4626816" y="217024"/>
            <a:ext cx="2938368" cy="2932254"/>
          </a:xfrm>
          <a:prstGeom prst="rect">
            <a:avLst/>
          </a:prstGeom>
        </p:spPr>
      </p:pic>
      <p:pic>
        <p:nvPicPr>
          <p:cNvPr id="11" name="Picture Placeholder 11" descr="A robot with arrows pointing to the center of the floor&#10;&#10;AI-generated content may be incorrect.">
            <a:extLst>
              <a:ext uri="{FF2B5EF4-FFF2-40B4-BE49-F238E27FC236}">
                <a16:creationId xmlns:a16="http://schemas.microsoft.com/office/drawing/2014/main" id="{6F58CFF9-50F8-0DDE-8A3E-88592B0E6803}"/>
              </a:ext>
            </a:extLst>
          </p:cNvPr>
          <p:cNvPicPr>
            <a:picLocks/>
          </p:cNvPicPr>
          <p:nvPr>
            <p:custDataLst>
              <p:tags r:id="rId8"/>
            </p:custDataLst>
          </p:nvPr>
        </p:nvPicPr>
        <p:blipFill rotWithShape="1">
          <a:blip r:embed="rId11" cstate="screen">
            <a:extLst>
              <a:ext uri="{28A0092B-C50C-407E-A947-70E740481C1C}">
                <a14:useLocalDpi xmlns:a14="http://schemas.microsoft.com/office/drawing/2010/main"/>
              </a:ext>
            </a:extLst>
          </a:blip>
          <a:srcRect l="14159" t="4501" r="16401" b="838"/>
          <a:stretch>
            <a:fillRect/>
          </a:stretch>
        </p:blipFill>
        <p:spPr>
          <a:xfrm>
            <a:off x="4627693" y="3282179"/>
            <a:ext cx="2941370" cy="2725146"/>
          </a:xfrm>
          <a:prstGeom prst="roundRect">
            <a:avLst>
              <a:gd name="adj" fmla="val 1421"/>
            </a:avLst>
          </a:prstGeom>
        </p:spPr>
      </p:pic>
    </p:spTree>
    <p:extLst>
      <p:ext uri="{BB962C8B-B14F-4D97-AF65-F5344CB8AC3E}">
        <p14:creationId xmlns:p14="http://schemas.microsoft.com/office/powerpoint/2010/main" val="4186857569"/>
      </p:ext>
    </p:extLst>
  </p:cSld>
  <p:clrMapOvr>
    <a:masterClrMapping/>
  </p:clrMapOvr>
  <mc:AlternateContent xmlns:mc="http://schemas.openxmlformats.org/markup-compatibility/2006" xmlns:p14="http://schemas.microsoft.com/office/powerpoint/2010/main">
    <mc:Choice Requires="p14">
      <p:transition spd="slow" p14:dur="2000" advTm="3298"/>
    </mc:Choice>
    <mc:Fallback xmlns="">
      <p:transition spd="slow" advTm="329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8E28A-FEED-D720-6DE6-A2E10530D1A5}"/>
            </a:ext>
          </a:extLst>
        </p:cNvPr>
        <p:cNvGrpSpPr/>
        <p:nvPr/>
      </p:nvGrpSpPr>
      <p:grpSpPr>
        <a:xfrm>
          <a:off x="0" y="0"/>
          <a:ext cx="0" cy="0"/>
          <a:chOff x="0" y="0"/>
          <a:chExt cx="0" cy="0"/>
        </a:xfrm>
      </p:grpSpPr>
      <p:sp>
        <p:nvSpPr>
          <p:cNvPr id="17" name="TextBox 16">
            <a:extLst>
              <a:ext uri="{FF2B5EF4-FFF2-40B4-BE49-F238E27FC236}">
                <a16:creationId xmlns:a16="http://schemas.microsoft.com/office/drawing/2014/main" id="{2F334DDB-4414-6800-3245-7F5CA379EEC5}"/>
              </a:ext>
            </a:extLst>
          </p:cNvPr>
          <p:cNvSpPr txBox="1"/>
          <p:nvPr>
            <p:custDataLst>
              <p:tags r:id="rId1"/>
            </p:custDataLst>
          </p:nvPr>
        </p:nvSpPr>
        <p:spPr>
          <a:xfrm>
            <a:off x="419100" y="249300"/>
            <a:ext cx="3581400" cy="414150"/>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srgbClr val="818198"/>
                </a:solidFill>
                <a:effectLst/>
                <a:uLnTx/>
                <a:uFillTx/>
                <a:latin typeface="Aptos" panose="02110004020202020204"/>
                <a:ea typeface="+mn-ea"/>
                <a:cs typeface="+mn-cs"/>
              </a:rPr>
              <a:t>Methodology</a:t>
            </a:r>
          </a:p>
        </p:txBody>
      </p:sp>
      <p:sp>
        <p:nvSpPr>
          <p:cNvPr id="9" name="Title 8">
            <a:extLst>
              <a:ext uri="{FF2B5EF4-FFF2-40B4-BE49-F238E27FC236}">
                <a16:creationId xmlns:a16="http://schemas.microsoft.com/office/drawing/2014/main" id="{98FF4536-68BD-1CEC-2AE2-47AE34CF0DB0}"/>
              </a:ext>
            </a:extLst>
          </p:cNvPr>
          <p:cNvSpPr>
            <a:spLocks noGrp="1"/>
          </p:cNvSpPr>
          <p:nvPr>
            <p:ph type="title"/>
            <p:custDataLst>
              <p:tags r:id="rId2"/>
            </p:custDataLst>
          </p:nvPr>
        </p:nvSpPr>
        <p:spPr/>
        <p:txBody>
          <a:bodyPr lIns="0">
            <a:normAutofit/>
          </a:bodyPr>
          <a:lstStyle/>
          <a:p>
            <a:r>
              <a:rPr lang="en-US" noProof="1"/>
              <a:t>Data Generation Using A* Algorithm</a:t>
            </a:r>
          </a:p>
        </p:txBody>
      </p:sp>
      <p:sp>
        <p:nvSpPr>
          <p:cNvPr id="16" name="Rectangle 15">
            <a:extLst>
              <a:ext uri="{FF2B5EF4-FFF2-40B4-BE49-F238E27FC236}">
                <a16:creationId xmlns:a16="http://schemas.microsoft.com/office/drawing/2014/main" id="{8FAD664E-1615-ADC9-FEDF-C4124933C48C}"/>
              </a:ext>
            </a:extLst>
          </p:cNvPr>
          <p:cNvSpPr/>
          <p:nvPr>
            <p:custDataLst>
              <p:tags r:id="rId3"/>
            </p:custDataLst>
          </p:nvPr>
        </p:nvSpPr>
        <p:spPr>
          <a:xfrm>
            <a:off x="419100" y="6431317"/>
            <a:ext cx="1825782" cy="1980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1">
              <a:ln>
                <a:noFill/>
              </a:ln>
              <a:solidFill>
                <a:srgbClr val="FFFFFF"/>
              </a:solidFill>
              <a:effectLst/>
              <a:uLnTx/>
              <a:uFillTx/>
              <a:latin typeface="Franklin Gothic Book" panose="020B0503020102020204"/>
              <a:ea typeface="+mn-ea"/>
              <a:cs typeface="+mn-cs"/>
            </a:endParaRPr>
          </a:p>
        </p:txBody>
      </p:sp>
      <p:sp>
        <p:nvSpPr>
          <p:cNvPr id="6" name="TextBox 5">
            <a:extLst>
              <a:ext uri="{FF2B5EF4-FFF2-40B4-BE49-F238E27FC236}">
                <a16:creationId xmlns:a16="http://schemas.microsoft.com/office/drawing/2014/main" id="{83CEE691-FC3F-8E09-534B-AB1A09E0104F}"/>
              </a:ext>
            </a:extLst>
          </p:cNvPr>
          <p:cNvSpPr txBox="1"/>
          <p:nvPr/>
        </p:nvSpPr>
        <p:spPr>
          <a:xfrm>
            <a:off x="419100" y="1485900"/>
            <a:ext cx="734291" cy="369332"/>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1">
                <a:ln>
                  <a:noFill/>
                </a:ln>
                <a:solidFill>
                  <a:srgbClr val="4340FF"/>
                </a:solidFill>
                <a:effectLst/>
                <a:uLnTx/>
                <a:uFillTx/>
                <a:latin typeface="Aptos" panose="02110004020202020204"/>
                <a:ea typeface="+mn-ea"/>
                <a:cs typeface="+mn-cs"/>
              </a:rPr>
              <a:t>01</a:t>
            </a:r>
          </a:p>
        </p:txBody>
      </p:sp>
      <p:sp>
        <p:nvSpPr>
          <p:cNvPr id="7" name="TextBox 6">
            <a:extLst>
              <a:ext uri="{FF2B5EF4-FFF2-40B4-BE49-F238E27FC236}">
                <a16:creationId xmlns:a16="http://schemas.microsoft.com/office/drawing/2014/main" id="{B2602348-87AB-00B1-7BBB-79B6F3BE93BD}"/>
              </a:ext>
            </a:extLst>
          </p:cNvPr>
          <p:cNvSpPr txBox="1"/>
          <p:nvPr/>
        </p:nvSpPr>
        <p:spPr>
          <a:xfrm>
            <a:off x="2701686" y="1485900"/>
            <a:ext cx="734291" cy="369332"/>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1">
                <a:ln>
                  <a:noFill/>
                </a:ln>
                <a:solidFill>
                  <a:srgbClr val="4340FF"/>
                </a:solidFill>
                <a:effectLst/>
                <a:uLnTx/>
                <a:uFillTx/>
                <a:latin typeface="Aptos" panose="02110004020202020204"/>
                <a:ea typeface="+mn-ea"/>
                <a:cs typeface="+mn-cs"/>
              </a:rPr>
              <a:t>02</a:t>
            </a:r>
          </a:p>
        </p:txBody>
      </p:sp>
      <p:sp>
        <p:nvSpPr>
          <p:cNvPr id="8" name="TextBox 7">
            <a:extLst>
              <a:ext uri="{FF2B5EF4-FFF2-40B4-BE49-F238E27FC236}">
                <a16:creationId xmlns:a16="http://schemas.microsoft.com/office/drawing/2014/main" id="{FDF33FFA-EA9E-EA9D-8A37-37F959626F38}"/>
              </a:ext>
            </a:extLst>
          </p:cNvPr>
          <p:cNvSpPr txBox="1"/>
          <p:nvPr/>
        </p:nvSpPr>
        <p:spPr>
          <a:xfrm>
            <a:off x="4984274" y="1485900"/>
            <a:ext cx="734291" cy="369332"/>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1">
                <a:ln>
                  <a:noFill/>
                </a:ln>
                <a:solidFill>
                  <a:srgbClr val="4340FF"/>
                </a:solidFill>
                <a:effectLst/>
                <a:uLnTx/>
                <a:uFillTx/>
                <a:latin typeface="Aptos" panose="02110004020202020204"/>
                <a:ea typeface="+mn-ea"/>
                <a:cs typeface="+mn-cs"/>
              </a:rPr>
              <a:t>03</a:t>
            </a:r>
          </a:p>
        </p:txBody>
      </p:sp>
      <p:sp>
        <p:nvSpPr>
          <p:cNvPr id="19" name="TextBox 18">
            <a:extLst>
              <a:ext uri="{FF2B5EF4-FFF2-40B4-BE49-F238E27FC236}">
                <a16:creationId xmlns:a16="http://schemas.microsoft.com/office/drawing/2014/main" id="{31CBAA71-D4CD-F84F-F41C-28FFAC9985D1}"/>
              </a:ext>
            </a:extLst>
          </p:cNvPr>
          <p:cNvSpPr txBox="1"/>
          <p:nvPr/>
        </p:nvSpPr>
        <p:spPr>
          <a:xfrm>
            <a:off x="7266860" y="1485900"/>
            <a:ext cx="734291" cy="369332"/>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1">
                <a:ln>
                  <a:noFill/>
                </a:ln>
                <a:solidFill>
                  <a:srgbClr val="4340FF"/>
                </a:solidFill>
                <a:effectLst/>
                <a:uLnTx/>
                <a:uFillTx/>
                <a:latin typeface="Aptos" panose="02110004020202020204"/>
                <a:ea typeface="+mn-ea"/>
                <a:cs typeface="+mn-cs"/>
              </a:rPr>
              <a:t>04</a:t>
            </a:r>
          </a:p>
        </p:txBody>
      </p:sp>
      <p:sp>
        <p:nvSpPr>
          <p:cNvPr id="20" name="TextBox 19">
            <a:extLst>
              <a:ext uri="{FF2B5EF4-FFF2-40B4-BE49-F238E27FC236}">
                <a16:creationId xmlns:a16="http://schemas.microsoft.com/office/drawing/2014/main" id="{9E021C38-DC28-96C9-9EC9-E92409FBCC4E}"/>
              </a:ext>
            </a:extLst>
          </p:cNvPr>
          <p:cNvSpPr txBox="1"/>
          <p:nvPr/>
        </p:nvSpPr>
        <p:spPr>
          <a:xfrm>
            <a:off x="9549448" y="1485900"/>
            <a:ext cx="734291" cy="369332"/>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1">
                <a:ln>
                  <a:noFill/>
                </a:ln>
                <a:solidFill>
                  <a:srgbClr val="4340FF"/>
                </a:solidFill>
                <a:effectLst/>
                <a:uLnTx/>
                <a:uFillTx/>
                <a:latin typeface="Aptos" panose="02110004020202020204"/>
                <a:ea typeface="+mn-ea"/>
                <a:cs typeface="+mn-cs"/>
              </a:rPr>
              <a:t>05</a:t>
            </a:r>
          </a:p>
        </p:txBody>
      </p:sp>
      <p:sp>
        <p:nvSpPr>
          <p:cNvPr id="18" name="Content Placeholder 9">
            <a:extLst>
              <a:ext uri="{FF2B5EF4-FFF2-40B4-BE49-F238E27FC236}">
                <a16:creationId xmlns:a16="http://schemas.microsoft.com/office/drawing/2014/main" id="{D22606F0-9D5F-19BD-992D-8B763251D4C5}"/>
              </a:ext>
            </a:extLst>
          </p:cNvPr>
          <p:cNvSpPr txBox="1">
            <a:spLocks/>
          </p:cNvSpPr>
          <p:nvPr>
            <p:custDataLst>
              <p:tags r:id="rId4"/>
            </p:custDataLst>
          </p:nvPr>
        </p:nvSpPr>
        <p:spPr>
          <a:xfrm>
            <a:off x="419100" y="2543740"/>
            <a:ext cx="2223452" cy="3749040"/>
          </a:xfrm>
          <a:prstGeom prst="rect">
            <a:avLst/>
          </a:prstGeom>
        </p:spPr>
        <p:txBody>
          <a:bodyPr vert="horz" lIns="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solidFill>
                  <a:srgbClr val="201C20"/>
                </a:solidFill>
                <a:effectLst/>
                <a:uLnTx/>
                <a:uFillTx/>
                <a:latin typeface="Aptos" panose="02110004020202020204"/>
                <a:ea typeface="+mn-ea"/>
                <a:cs typeface="Arial" panose="020B0604020202020204" pitchFamily="34" charset="0"/>
              </a:rPr>
              <a:t>A* uses a priority queue to explore nodes with the lowest estimated total cost, combining path cost and heuristic (Euclidean distance to goal) to find optimal paths efficiently.</a:t>
            </a:r>
          </a:p>
        </p:txBody>
      </p:sp>
      <p:sp>
        <p:nvSpPr>
          <p:cNvPr id="26" name="Content Placeholder 10">
            <a:extLst>
              <a:ext uri="{FF2B5EF4-FFF2-40B4-BE49-F238E27FC236}">
                <a16:creationId xmlns:a16="http://schemas.microsoft.com/office/drawing/2014/main" id="{613339E2-F15B-C2BA-8075-2C7325323064}"/>
              </a:ext>
            </a:extLst>
          </p:cNvPr>
          <p:cNvSpPr txBox="1">
            <a:spLocks/>
          </p:cNvSpPr>
          <p:nvPr>
            <p:custDataLst>
              <p:tags r:id="rId5"/>
            </p:custDataLst>
          </p:nvPr>
        </p:nvSpPr>
        <p:spPr>
          <a:xfrm>
            <a:off x="2701686" y="2543740"/>
            <a:ext cx="2223452" cy="3749040"/>
          </a:xfrm>
          <a:prstGeom prst="rect">
            <a:avLst/>
          </a:prstGeom>
        </p:spPr>
        <p:txBody>
          <a:bodyPr vert="horz" lIns="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solidFill>
                  <a:srgbClr val="201C20"/>
                </a:solidFill>
                <a:effectLst/>
                <a:uLnTx/>
                <a:uFillTx/>
                <a:latin typeface="Aptos" panose="02110004020202020204"/>
                <a:ea typeface="+mn-ea"/>
                <a:cs typeface="Arial" panose="020B0604020202020204" pitchFamily="34" charset="0"/>
              </a:rPr>
              <a:t>For each randomly generated 20×20 world, A* computes the optimal path from the start to the goal, considering obstacles and walls to ensure collision-free navigation.</a:t>
            </a:r>
          </a:p>
        </p:txBody>
      </p:sp>
      <p:sp>
        <p:nvSpPr>
          <p:cNvPr id="27" name="Text Placeholder 12">
            <a:extLst>
              <a:ext uri="{FF2B5EF4-FFF2-40B4-BE49-F238E27FC236}">
                <a16:creationId xmlns:a16="http://schemas.microsoft.com/office/drawing/2014/main" id="{2649FF68-2737-AAB5-A592-02AD1DA94454}"/>
              </a:ext>
            </a:extLst>
          </p:cNvPr>
          <p:cNvSpPr txBox="1">
            <a:spLocks/>
          </p:cNvSpPr>
          <p:nvPr>
            <p:custDataLst>
              <p:tags r:id="rId6"/>
            </p:custDataLst>
          </p:nvPr>
        </p:nvSpPr>
        <p:spPr>
          <a:xfrm>
            <a:off x="419100" y="1905000"/>
            <a:ext cx="2223452" cy="638740"/>
          </a:xfrm>
          <a:prstGeom prst="rect">
            <a:avLst/>
          </a:prstGeom>
        </p:spPr>
        <p:txBody>
          <a:bodyPr vert="horz" lIns="0" tIns="45720" rIns="91440" bIns="45720" rtlCol="0" anchor="t">
            <a:normAutofit/>
          </a:bodyPr>
          <a:lstStyle>
            <a:lvl1pPr marL="0" indent="0" algn="l" defTabSz="914354" rtl="0" eaLnBrk="1" latinLnBrk="0" hangingPunct="1">
              <a:lnSpc>
                <a:spcPct val="100000"/>
              </a:lnSpc>
              <a:spcBef>
                <a:spcPts val="1200"/>
              </a:spcBef>
              <a:buFont typeface="Arial" panose="020B0604020202020204" pitchFamily="34" charset="0"/>
              <a:buNone/>
              <a:tabLst/>
              <a:defRPr sz="22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solidFill>
                  <a:srgbClr val="201C20"/>
                </a:solidFill>
                <a:effectLst/>
                <a:uLnTx/>
                <a:uFillTx/>
                <a:latin typeface="Aptos Display" panose="02110004020202020204"/>
                <a:ea typeface="+mn-ea"/>
                <a:cs typeface="Arial" panose="020B0604020202020204" pitchFamily="34" charset="0"/>
              </a:rPr>
              <a:t>A* Search Algorithm</a:t>
            </a:r>
          </a:p>
        </p:txBody>
      </p:sp>
      <p:sp>
        <p:nvSpPr>
          <p:cNvPr id="28" name="Text Placeholder 13">
            <a:extLst>
              <a:ext uri="{FF2B5EF4-FFF2-40B4-BE49-F238E27FC236}">
                <a16:creationId xmlns:a16="http://schemas.microsoft.com/office/drawing/2014/main" id="{A50847A1-12F5-0962-4E6B-3FB82CFF1F0C}"/>
              </a:ext>
            </a:extLst>
          </p:cNvPr>
          <p:cNvSpPr txBox="1">
            <a:spLocks/>
          </p:cNvSpPr>
          <p:nvPr>
            <p:custDataLst>
              <p:tags r:id="rId7"/>
            </p:custDataLst>
          </p:nvPr>
        </p:nvSpPr>
        <p:spPr>
          <a:xfrm>
            <a:off x="2701686" y="1910151"/>
            <a:ext cx="2223452" cy="638740"/>
          </a:xfrm>
          <a:prstGeom prst="rect">
            <a:avLst/>
          </a:prstGeom>
        </p:spPr>
        <p:txBody>
          <a:bodyPr vert="horz" lIns="0" tIns="45720" rIns="91440" bIns="45720" rtlCol="0" anchor="t">
            <a:normAutofit/>
          </a:bodyPr>
          <a:lstStyle>
            <a:lvl1pPr marL="0" indent="0" algn="l" defTabSz="914354" rtl="0" eaLnBrk="1" latinLnBrk="0" hangingPunct="1">
              <a:lnSpc>
                <a:spcPct val="100000"/>
              </a:lnSpc>
              <a:spcBef>
                <a:spcPts val="1200"/>
              </a:spcBef>
              <a:buFont typeface="Arial" panose="020B0604020202020204" pitchFamily="34" charset="0"/>
              <a:buNone/>
              <a:tabLst/>
              <a:defRPr sz="22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solidFill>
                  <a:srgbClr val="201C20"/>
                </a:solidFill>
                <a:effectLst/>
                <a:uLnTx/>
                <a:uFillTx/>
                <a:latin typeface="Aptos Display" panose="02110004020202020204"/>
                <a:ea typeface="+mn-ea"/>
                <a:cs typeface="Arial" panose="020B0604020202020204" pitchFamily="34" charset="0"/>
              </a:rPr>
              <a:t>Path Generation</a:t>
            </a:r>
          </a:p>
        </p:txBody>
      </p:sp>
      <p:sp>
        <p:nvSpPr>
          <p:cNvPr id="29" name="Content Placeholder 11">
            <a:extLst>
              <a:ext uri="{FF2B5EF4-FFF2-40B4-BE49-F238E27FC236}">
                <a16:creationId xmlns:a16="http://schemas.microsoft.com/office/drawing/2014/main" id="{CCF4DEA2-516C-0494-6D28-2591F5E55A24}"/>
              </a:ext>
            </a:extLst>
          </p:cNvPr>
          <p:cNvSpPr txBox="1">
            <a:spLocks/>
          </p:cNvSpPr>
          <p:nvPr>
            <p:custDataLst>
              <p:tags r:id="rId8"/>
            </p:custDataLst>
          </p:nvPr>
        </p:nvSpPr>
        <p:spPr>
          <a:xfrm>
            <a:off x="4984274" y="2543740"/>
            <a:ext cx="2223452" cy="3749040"/>
          </a:xfrm>
          <a:prstGeom prst="rect">
            <a:avLst/>
          </a:prstGeom>
        </p:spPr>
        <p:txBody>
          <a:bodyPr vert="horz" lIns="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solidFill>
                  <a:srgbClr val="201C20"/>
                </a:solidFill>
                <a:effectLst/>
                <a:uLnTx/>
                <a:uFillTx/>
                <a:latin typeface="Aptos" panose="02110004020202020204"/>
                <a:ea typeface="+mn-ea"/>
                <a:cs typeface="Arial" panose="020B0604020202020204" pitchFamily="34" charset="0"/>
              </a:rPr>
              <a:t>At every step along the path, data recorded includes timestamp, run identifier, agent position, eight radial sensor distances, Euclidean distance to goal, goal direction, and the A*-selected action.</a:t>
            </a:r>
          </a:p>
        </p:txBody>
      </p:sp>
      <p:sp>
        <p:nvSpPr>
          <p:cNvPr id="30" name="Content Placeholder 1">
            <a:extLst>
              <a:ext uri="{FF2B5EF4-FFF2-40B4-BE49-F238E27FC236}">
                <a16:creationId xmlns:a16="http://schemas.microsoft.com/office/drawing/2014/main" id="{4399BD0D-0FE7-13F5-29C3-85D1C6093941}"/>
              </a:ext>
            </a:extLst>
          </p:cNvPr>
          <p:cNvSpPr txBox="1">
            <a:spLocks/>
          </p:cNvSpPr>
          <p:nvPr>
            <p:custDataLst>
              <p:tags r:id="rId9"/>
            </p:custDataLst>
          </p:nvPr>
        </p:nvSpPr>
        <p:spPr>
          <a:xfrm>
            <a:off x="7266860" y="2543740"/>
            <a:ext cx="2223452" cy="3749040"/>
          </a:xfrm>
          <a:prstGeom prst="rect">
            <a:avLst/>
          </a:prstGeom>
        </p:spPr>
        <p:txBody>
          <a:bodyPr vert="horz" lIns="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solidFill>
                  <a:srgbClr val="201C20"/>
                </a:solidFill>
                <a:effectLst/>
                <a:uLnTx/>
                <a:uFillTx/>
                <a:latin typeface="Aptos" panose="02110004020202020204"/>
                <a:ea typeface="+mn-ea"/>
                <a:cs typeface="Arial" panose="020B0604020202020204" pitchFamily="34" charset="0"/>
              </a:rPr>
              <a:t>Key variables include sensor_0 to sensor_7 (distances to nearest obstacles), distance_to_goal, goal_direction (angle to goal), and action (integer 0–7 indicating movement direction).</a:t>
            </a:r>
          </a:p>
        </p:txBody>
      </p:sp>
      <p:sp>
        <p:nvSpPr>
          <p:cNvPr id="31" name="Text Placeholder 14">
            <a:extLst>
              <a:ext uri="{FF2B5EF4-FFF2-40B4-BE49-F238E27FC236}">
                <a16:creationId xmlns:a16="http://schemas.microsoft.com/office/drawing/2014/main" id="{97D28342-73EF-88A8-F514-DD7616D204A3}"/>
              </a:ext>
            </a:extLst>
          </p:cNvPr>
          <p:cNvSpPr txBox="1">
            <a:spLocks/>
          </p:cNvSpPr>
          <p:nvPr>
            <p:custDataLst>
              <p:tags r:id="rId10"/>
            </p:custDataLst>
          </p:nvPr>
        </p:nvSpPr>
        <p:spPr>
          <a:xfrm>
            <a:off x="4984274" y="1905000"/>
            <a:ext cx="2223452" cy="638740"/>
          </a:xfrm>
          <a:prstGeom prst="rect">
            <a:avLst/>
          </a:prstGeom>
        </p:spPr>
        <p:txBody>
          <a:bodyPr vert="horz" lIns="0" tIns="45720" rIns="91440" bIns="45720" rtlCol="0" anchor="t">
            <a:normAutofit/>
          </a:bodyPr>
          <a:lstStyle>
            <a:lvl1pPr marL="0" indent="0" algn="l" defTabSz="914354" rtl="0" eaLnBrk="1" latinLnBrk="0" hangingPunct="1">
              <a:lnSpc>
                <a:spcPct val="100000"/>
              </a:lnSpc>
              <a:spcBef>
                <a:spcPts val="1200"/>
              </a:spcBef>
              <a:buFont typeface="Arial" panose="020B0604020202020204" pitchFamily="34" charset="0"/>
              <a:buNone/>
              <a:tabLst/>
              <a:defRPr sz="22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solidFill>
                  <a:srgbClr val="201C20"/>
                </a:solidFill>
                <a:effectLst/>
                <a:uLnTx/>
                <a:uFillTx/>
                <a:latin typeface="Aptos Display" panose="02110004020202020204"/>
                <a:ea typeface="+mn-ea"/>
                <a:cs typeface="Arial" panose="020B0604020202020204" pitchFamily="34" charset="0"/>
              </a:rPr>
              <a:t>Data Recording</a:t>
            </a:r>
          </a:p>
        </p:txBody>
      </p:sp>
      <p:sp>
        <p:nvSpPr>
          <p:cNvPr id="32" name="Text Placeholder 2">
            <a:extLst>
              <a:ext uri="{FF2B5EF4-FFF2-40B4-BE49-F238E27FC236}">
                <a16:creationId xmlns:a16="http://schemas.microsoft.com/office/drawing/2014/main" id="{D38078B4-9BBC-F320-371E-65B366D0309F}"/>
              </a:ext>
            </a:extLst>
          </p:cNvPr>
          <p:cNvSpPr txBox="1">
            <a:spLocks/>
          </p:cNvSpPr>
          <p:nvPr>
            <p:custDataLst>
              <p:tags r:id="rId11"/>
            </p:custDataLst>
          </p:nvPr>
        </p:nvSpPr>
        <p:spPr>
          <a:xfrm>
            <a:off x="7266860" y="1905000"/>
            <a:ext cx="2223452" cy="638740"/>
          </a:xfrm>
          <a:prstGeom prst="rect">
            <a:avLst/>
          </a:prstGeom>
        </p:spPr>
        <p:txBody>
          <a:bodyPr vert="horz" lIns="0" tIns="45720" rIns="91440" bIns="45720" rtlCol="0" anchor="t">
            <a:normAutofit/>
          </a:bodyPr>
          <a:lstStyle>
            <a:lvl1pPr marL="0" indent="0" algn="l" defTabSz="914354" rtl="0" eaLnBrk="1" latinLnBrk="0" hangingPunct="1">
              <a:lnSpc>
                <a:spcPct val="100000"/>
              </a:lnSpc>
              <a:spcBef>
                <a:spcPts val="1200"/>
              </a:spcBef>
              <a:buFont typeface="Arial" panose="020B0604020202020204" pitchFamily="34" charset="0"/>
              <a:buNone/>
              <a:tabLst/>
              <a:defRPr sz="22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solidFill>
                  <a:srgbClr val="201C20"/>
                </a:solidFill>
                <a:effectLst/>
                <a:uLnTx/>
                <a:uFillTx/>
                <a:latin typeface="Aptos Display" panose="02110004020202020204"/>
                <a:ea typeface="+mn-ea"/>
                <a:cs typeface="Arial" panose="020B0604020202020204" pitchFamily="34" charset="0"/>
              </a:rPr>
              <a:t>Dataset Schema</a:t>
            </a:r>
          </a:p>
        </p:txBody>
      </p:sp>
      <p:sp>
        <p:nvSpPr>
          <p:cNvPr id="33" name="Content Placeholder 1">
            <a:extLst>
              <a:ext uri="{FF2B5EF4-FFF2-40B4-BE49-F238E27FC236}">
                <a16:creationId xmlns:a16="http://schemas.microsoft.com/office/drawing/2014/main" id="{CD9F9F99-6B23-79D5-9AAF-5E6DDDB44F89}"/>
              </a:ext>
            </a:extLst>
          </p:cNvPr>
          <p:cNvSpPr txBox="1">
            <a:spLocks/>
          </p:cNvSpPr>
          <p:nvPr>
            <p:custDataLst>
              <p:tags r:id="rId12"/>
            </p:custDataLst>
          </p:nvPr>
        </p:nvSpPr>
        <p:spPr>
          <a:xfrm>
            <a:off x="9549448" y="2543740"/>
            <a:ext cx="2223452" cy="3749040"/>
          </a:xfrm>
          <a:prstGeom prst="rect">
            <a:avLst/>
          </a:prstGeom>
        </p:spPr>
        <p:txBody>
          <a:bodyPr vert="horz" lIns="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solidFill>
                  <a:srgbClr val="201C20"/>
                </a:solidFill>
                <a:effectLst/>
                <a:uLnTx/>
                <a:uFillTx/>
                <a:latin typeface="Aptos" panose="02110004020202020204"/>
                <a:ea typeface="+mn-ea"/>
                <a:cs typeface="Arial" panose="020B0604020202020204" pitchFamily="34" charset="0"/>
              </a:rPr>
              <a:t>The collected data forms a labeled dataset where sensor readings and positional features serve as input features, and the A* optimal moves serve as target labels for training classification models.</a:t>
            </a:r>
          </a:p>
        </p:txBody>
      </p:sp>
      <p:sp>
        <p:nvSpPr>
          <p:cNvPr id="34" name="Text Placeholder 2">
            <a:extLst>
              <a:ext uri="{FF2B5EF4-FFF2-40B4-BE49-F238E27FC236}">
                <a16:creationId xmlns:a16="http://schemas.microsoft.com/office/drawing/2014/main" id="{1AEE6A63-C9C0-3B45-7750-5C3639EFF4FC}"/>
              </a:ext>
            </a:extLst>
          </p:cNvPr>
          <p:cNvSpPr txBox="1">
            <a:spLocks/>
          </p:cNvSpPr>
          <p:nvPr>
            <p:custDataLst>
              <p:tags r:id="rId13"/>
            </p:custDataLst>
          </p:nvPr>
        </p:nvSpPr>
        <p:spPr>
          <a:xfrm>
            <a:off x="9549448" y="1905000"/>
            <a:ext cx="2223452" cy="638740"/>
          </a:xfrm>
          <a:prstGeom prst="rect">
            <a:avLst/>
          </a:prstGeom>
        </p:spPr>
        <p:txBody>
          <a:bodyPr vert="horz" lIns="0" tIns="45720" rIns="91440" bIns="45720" rtlCol="0" anchor="t">
            <a:normAutofit/>
          </a:bodyPr>
          <a:lstStyle>
            <a:lvl1pPr marL="0" indent="0" algn="l" defTabSz="914354" rtl="0" eaLnBrk="1" latinLnBrk="0" hangingPunct="1">
              <a:lnSpc>
                <a:spcPct val="100000"/>
              </a:lnSpc>
              <a:spcBef>
                <a:spcPts val="1200"/>
              </a:spcBef>
              <a:buFont typeface="Arial" panose="020B0604020202020204" pitchFamily="34" charset="0"/>
              <a:buNone/>
              <a:tabLst/>
              <a:defRPr sz="22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solidFill>
                  <a:srgbClr val="201C20"/>
                </a:solidFill>
                <a:effectLst/>
                <a:uLnTx/>
                <a:uFillTx/>
                <a:latin typeface="Aptos Display" panose="02110004020202020204"/>
                <a:ea typeface="+mn-ea"/>
                <a:cs typeface="Arial" panose="020B0604020202020204" pitchFamily="34" charset="0"/>
              </a:rPr>
              <a:t>Supervised Learning Dataset</a:t>
            </a:r>
          </a:p>
        </p:txBody>
      </p:sp>
    </p:spTree>
    <p:extLst>
      <p:ext uri="{BB962C8B-B14F-4D97-AF65-F5344CB8AC3E}">
        <p14:creationId xmlns:p14="http://schemas.microsoft.com/office/powerpoint/2010/main" val="2975515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8A7D2-0510-3D46-0EAB-EF200C7478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A56E3B-CACD-E87B-27F7-A1363C96D6F9}"/>
              </a:ext>
            </a:extLst>
          </p:cNvPr>
          <p:cNvSpPr>
            <a:spLocks noGrp="1"/>
          </p:cNvSpPr>
          <p:nvPr>
            <p:ph type="title"/>
            <p:custDataLst>
              <p:tags r:id="rId1"/>
            </p:custDataLst>
          </p:nvPr>
        </p:nvSpPr>
        <p:spPr/>
        <p:txBody>
          <a:bodyPr lIns="0"/>
          <a:lstStyle/>
          <a:p>
            <a:r>
              <a:rPr lang="en-US"/>
              <a:t>Dataset Variations</a:t>
            </a:r>
          </a:p>
        </p:txBody>
      </p:sp>
      <p:sp>
        <p:nvSpPr>
          <p:cNvPr id="4" name="Content Placeholder 3">
            <a:extLst>
              <a:ext uri="{FF2B5EF4-FFF2-40B4-BE49-F238E27FC236}">
                <a16:creationId xmlns:a16="http://schemas.microsoft.com/office/drawing/2014/main" id="{6145ACAA-FCA9-196E-4C83-600D63CCB68E}"/>
              </a:ext>
            </a:extLst>
          </p:cNvPr>
          <p:cNvSpPr>
            <a:spLocks noGrp="1"/>
          </p:cNvSpPr>
          <p:nvPr>
            <p:ph sz="half" idx="4294967295"/>
            <p:custDataLst>
              <p:tags r:id="rId2"/>
            </p:custDataLst>
          </p:nvPr>
        </p:nvSpPr>
        <p:spPr>
          <a:xfrm>
            <a:off x="6444812" y="2835797"/>
            <a:ext cx="3652778" cy="995616"/>
          </a:xfrm>
        </p:spPr>
        <p:txBody>
          <a:bodyPr vert="horz" lIns="0" tIns="45720" rIns="91440" bIns="45720" rtlCol="0" anchor="t">
            <a:normAutofit/>
          </a:bodyPr>
          <a:lstStyle/>
          <a:p>
            <a:pPr marL="10795" indent="0">
              <a:lnSpc>
                <a:spcPct val="114000"/>
              </a:lnSpc>
              <a:buNone/>
            </a:pPr>
            <a:r>
              <a:rPr lang="en-US" sz="1400">
                <a:cs typeface="Arial"/>
              </a:rPr>
              <a:t>Same sample size but adds goal direction feature, improving spatial awareness and model performance.</a:t>
            </a:r>
            <a:endParaRPr lang="en-US">
              <a:cs typeface="Arial"/>
            </a:endParaRPr>
          </a:p>
        </p:txBody>
      </p:sp>
      <p:sp>
        <p:nvSpPr>
          <p:cNvPr id="5" name="Content Placeholder 4">
            <a:extLst>
              <a:ext uri="{FF2B5EF4-FFF2-40B4-BE49-F238E27FC236}">
                <a16:creationId xmlns:a16="http://schemas.microsoft.com/office/drawing/2014/main" id="{3C150909-EAA2-DA87-526C-F41084E45EC9}"/>
              </a:ext>
            </a:extLst>
          </p:cNvPr>
          <p:cNvSpPr>
            <a:spLocks noGrp="1"/>
          </p:cNvSpPr>
          <p:nvPr>
            <p:ph sz="half" idx="4294967295"/>
            <p:custDataLst>
              <p:tags r:id="rId3"/>
            </p:custDataLst>
          </p:nvPr>
        </p:nvSpPr>
        <p:spPr>
          <a:xfrm>
            <a:off x="6442045" y="4113834"/>
            <a:ext cx="3657600" cy="1280160"/>
          </a:xfrm>
        </p:spPr>
        <p:txBody>
          <a:bodyPr vert="horz" lIns="0" tIns="45720" rIns="91440" bIns="45720" rtlCol="0" anchor="t">
            <a:normAutofit/>
          </a:bodyPr>
          <a:lstStyle/>
          <a:p>
            <a:pPr marL="10795" indent="0">
              <a:lnSpc>
                <a:spcPct val="114000"/>
              </a:lnSpc>
              <a:buNone/>
            </a:pPr>
            <a:r>
              <a:rPr lang="en-US" sz="1400">
                <a:cs typeface="Arial"/>
              </a:rPr>
              <a:t>Largest dataset with 10,000 runs and 118,211 labelled instances including goal direction. </a:t>
            </a:r>
          </a:p>
        </p:txBody>
      </p:sp>
      <p:sp>
        <p:nvSpPr>
          <p:cNvPr id="12" name="Rectangle 11">
            <a:extLst>
              <a:ext uri="{FF2B5EF4-FFF2-40B4-BE49-F238E27FC236}">
                <a16:creationId xmlns:a16="http://schemas.microsoft.com/office/drawing/2014/main" id="{AD057C64-B6DF-0C32-9BC3-F746E58E9EBF}"/>
              </a:ext>
            </a:extLst>
          </p:cNvPr>
          <p:cNvSpPr/>
          <p:nvPr>
            <p:custDataLst>
              <p:tags r:id="rId4"/>
            </p:custDataLst>
          </p:nvPr>
        </p:nvSpPr>
        <p:spPr>
          <a:xfrm>
            <a:off x="3597315" y="6363798"/>
            <a:ext cx="1825782" cy="1980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B0503020102020204"/>
              <a:ea typeface="+mn-ea"/>
              <a:cs typeface="+mn-cs"/>
            </a:endParaRPr>
          </a:p>
        </p:txBody>
      </p:sp>
      <p:sp>
        <p:nvSpPr>
          <p:cNvPr id="14" name="TextBox 13">
            <a:extLst>
              <a:ext uri="{FF2B5EF4-FFF2-40B4-BE49-F238E27FC236}">
                <a16:creationId xmlns:a16="http://schemas.microsoft.com/office/drawing/2014/main" id="{B70BD715-DCCD-4AFF-3022-D262DE9A842B}"/>
              </a:ext>
            </a:extLst>
          </p:cNvPr>
          <p:cNvSpPr txBox="1"/>
          <p:nvPr>
            <p:custDataLst>
              <p:tags r:id="rId5"/>
            </p:custDataLst>
          </p:nvPr>
        </p:nvSpPr>
        <p:spPr>
          <a:xfrm>
            <a:off x="419100" y="249300"/>
            <a:ext cx="3581400" cy="414150"/>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srgbClr val="818198"/>
                </a:solidFill>
                <a:effectLst/>
                <a:uLnTx/>
                <a:uFillTx/>
                <a:latin typeface="Aptos" panose="02110004020202020204"/>
                <a:ea typeface="+mn-ea"/>
                <a:cs typeface="+mn-cs"/>
              </a:rPr>
              <a:t>Data</a:t>
            </a:r>
          </a:p>
        </p:txBody>
      </p:sp>
      <p:sp>
        <p:nvSpPr>
          <p:cNvPr id="26" name="Text Placeholder 5">
            <a:extLst>
              <a:ext uri="{FF2B5EF4-FFF2-40B4-BE49-F238E27FC236}">
                <a16:creationId xmlns:a16="http://schemas.microsoft.com/office/drawing/2014/main" id="{3DBBF6B4-FEE3-5001-9608-1A5A492B51D0}"/>
              </a:ext>
            </a:extLst>
          </p:cNvPr>
          <p:cNvSpPr txBox="1">
            <a:spLocks/>
          </p:cNvSpPr>
          <p:nvPr>
            <p:custDataLst>
              <p:tags r:id="rId6"/>
            </p:custDataLst>
          </p:nvPr>
        </p:nvSpPr>
        <p:spPr>
          <a:xfrm>
            <a:off x="3597315" y="1430216"/>
            <a:ext cx="2847373" cy="431905"/>
          </a:xfrm>
          <a:prstGeom prst="rect">
            <a:avLst/>
          </a:prstGeom>
        </p:spPr>
        <p:txBody>
          <a:bodyPr vert="horz" lIns="0" tIns="45720" rIns="91440" bIns="45720" rtlCol="0" anchor="t">
            <a:normAutofit/>
          </a:bodyPr>
          <a:lstStyle>
            <a:defPPr>
              <a:defRPr lang="en-US"/>
            </a:defPPr>
            <a:lvl1pPr marL="11111" indent="0" defTabSz="914354">
              <a:lnSpc>
                <a:spcPct val="110000"/>
              </a:lnSpc>
              <a:spcBef>
                <a:spcPts val="1200"/>
              </a:spcBef>
              <a:buFont typeface="Arial" panose="020B0604020202020204" pitchFamily="34" charset="0"/>
              <a:buNone/>
              <a:tabLst/>
              <a:defRPr b="1">
                <a:latin typeface="+mj-lt"/>
                <a:cs typeface="Arial" panose="020B0604020202020204" pitchFamily="34" charset="0"/>
              </a:defRPr>
            </a:lvl1pPr>
            <a:lvl2pPr marL="628635" indent="-285744" defTabSz="914354">
              <a:lnSpc>
                <a:spcPct val="150000"/>
              </a:lnSpc>
              <a:spcBef>
                <a:spcPts val="1200"/>
              </a:spcBef>
              <a:buFont typeface="Arial" panose="020B0604020202020204" pitchFamily="34" charset="0"/>
              <a:buChar char="•"/>
              <a:tabLst/>
              <a:defRPr sz="1600">
                <a:cs typeface="Arial" panose="020B0604020202020204" pitchFamily="34" charset="0"/>
              </a:defRPr>
            </a:lvl2pPr>
            <a:lvl3pPr marL="1085824" indent="-285744" defTabSz="914354">
              <a:lnSpc>
                <a:spcPct val="150000"/>
              </a:lnSpc>
              <a:spcBef>
                <a:spcPts val="1200"/>
              </a:spcBef>
              <a:buFont typeface="Arial" panose="020B0604020202020204" pitchFamily="34" charset="0"/>
              <a:buChar char="•"/>
              <a:tabLst/>
              <a:defRPr sz="1600">
                <a:cs typeface="Arial" panose="020B0604020202020204" pitchFamily="34" charset="0"/>
              </a:defRPr>
            </a:lvl3pPr>
            <a:lvl4pPr marL="1543012" indent="-285744" defTabSz="914354">
              <a:lnSpc>
                <a:spcPct val="150000"/>
              </a:lnSpc>
              <a:spcBef>
                <a:spcPts val="1200"/>
              </a:spcBef>
              <a:buFont typeface="Arial" panose="020B0604020202020204" pitchFamily="34" charset="0"/>
              <a:buChar char="•"/>
              <a:tabLst/>
              <a:defRPr sz="1600">
                <a:cs typeface="Arial" panose="020B0604020202020204" pitchFamily="34" charset="0"/>
              </a:defRPr>
            </a:lvl4pPr>
            <a:lvl5pPr marL="2001789" indent="-285744" defTabSz="914354">
              <a:lnSpc>
                <a:spcPct val="150000"/>
              </a:lnSpc>
              <a:spcBef>
                <a:spcPts val="1200"/>
              </a:spcBef>
              <a:buFont typeface="Arial" panose="020B0604020202020204" pitchFamily="34" charset="0"/>
              <a:buChar char="•"/>
              <a:tabLst/>
              <a:defRPr sz="1600">
                <a:cs typeface="Arial" panose="020B0604020202020204" pitchFamily="34" charset="0"/>
              </a:defRPr>
            </a:lvl5pPr>
            <a:lvl6pPr marL="2514474" indent="-228589" defTabSz="914354">
              <a:lnSpc>
                <a:spcPct val="90000"/>
              </a:lnSpc>
              <a:spcBef>
                <a:spcPts val="500"/>
              </a:spcBef>
              <a:buFont typeface="Arial" panose="020B0604020202020204" pitchFamily="34" charset="0"/>
              <a:buChar char="•"/>
            </a:lvl6pPr>
            <a:lvl7pPr marL="2971652" indent="-228589" defTabSz="914354">
              <a:lnSpc>
                <a:spcPct val="90000"/>
              </a:lnSpc>
              <a:spcBef>
                <a:spcPts val="500"/>
              </a:spcBef>
              <a:buFont typeface="Arial" panose="020B0604020202020204" pitchFamily="34" charset="0"/>
              <a:buChar char="•"/>
            </a:lvl7pPr>
            <a:lvl8pPr marL="3428829" indent="-228589" defTabSz="914354">
              <a:lnSpc>
                <a:spcPct val="90000"/>
              </a:lnSpc>
              <a:spcBef>
                <a:spcPts val="500"/>
              </a:spcBef>
              <a:buFont typeface="Arial" panose="020B0604020202020204" pitchFamily="34" charset="0"/>
              <a:buChar char="•"/>
            </a:lvl8pPr>
            <a:lvl9pPr marL="3886006" indent="-228589" defTabSz="914354">
              <a:lnSpc>
                <a:spcPct val="90000"/>
              </a:lnSpc>
              <a:spcBef>
                <a:spcPts val="500"/>
              </a:spcBef>
              <a:buFont typeface="Arial" panose="020B0604020202020204" pitchFamily="34" charset="0"/>
              <a:buChar char="•"/>
            </a:lvl9pPr>
          </a:lstStyle>
          <a:p>
            <a:pPr marL="10795" marR="0" lvl="0" indent="0" algn="l" defTabSz="914354" rtl="0" eaLnBrk="1" fontAlgn="auto" latinLnBrk="0" hangingPunct="1">
              <a:lnSpc>
                <a:spcPct val="110000"/>
              </a:lnSpc>
              <a:spcBef>
                <a:spcPts val="1200"/>
              </a:spcBef>
              <a:spcAft>
                <a:spcPts val="0"/>
              </a:spcAft>
              <a:buClrTx/>
              <a:buSzTx/>
              <a:buFont typeface="Arial" panose="020B0604020202020204" pitchFamily="34" charset="0"/>
              <a:buNone/>
              <a:tabLst/>
              <a:defRPr/>
            </a:pPr>
            <a:r>
              <a:rPr kumimoji="0" lang="en-US" sz="1800" b="1" i="0" u="none" strike="noStrike" kern="1200" cap="none" spc="0" normalizeH="0" baseline="0" noProof="0">
                <a:ln>
                  <a:noFill/>
                </a:ln>
                <a:solidFill>
                  <a:srgbClr val="201C20"/>
                </a:solidFill>
                <a:effectLst/>
                <a:uLnTx/>
                <a:uFillTx/>
                <a:latin typeface="Aptos Display" panose="02110004020202020204"/>
                <a:ea typeface="+mj-lt"/>
                <a:cs typeface="+mj-lt"/>
              </a:rPr>
              <a:t>goal_dist_3k</a:t>
            </a:r>
            <a:endParaRPr kumimoji="0" lang="en-US" sz="1800" b="1" i="0" u="none" strike="noStrike" kern="1200" cap="none" spc="0" normalizeH="0" baseline="0" noProof="0">
              <a:ln>
                <a:noFill/>
              </a:ln>
              <a:solidFill>
                <a:srgbClr val="201C20"/>
              </a:solidFill>
              <a:effectLst/>
              <a:uLnTx/>
              <a:uFillTx/>
              <a:latin typeface="Aptos Display" panose="02110004020202020204"/>
              <a:ea typeface="+mn-ea"/>
              <a:cs typeface="Arial" panose="020B0604020202020204" pitchFamily="34" charset="0"/>
            </a:endParaRPr>
          </a:p>
        </p:txBody>
      </p:sp>
      <p:sp>
        <p:nvSpPr>
          <p:cNvPr id="27" name="Text Placeholder 6">
            <a:extLst>
              <a:ext uri="{FF2B5EF4-FFF2-40B4-BE49-F238E27FC236}">
                <a16:creationId xmlns:a16="http://schemas.microsoft.com/office/drawing/2014/main" id="{604707C0-D85C-AEDB-E756-B831AE55A2A6}"/>
              </a:ext>
            </a:extLst>
          </p:cNvPr>
          <p:cNvSpPr txBox="1">
            <a:spLocks/>
          </p:cNvSpPr>
          <p:nvPr>
            <p:custDataLst>
              <p:tags r:id="rId7"/>
            </p:custDataLst>
          </p:nvPr>
        </p:nvSpPr>
        <p:spPr>
          <a:xfrm>
            <a:off x="3599369" y="2833646"/>
            <a:ext cx="2471195" cy="576589"/>
          </a:xfrm>
          <a:prstGeom prst="rect">
            <a:avLst/>
          </a:prstGeom>
        </p:spPr>
        <p:txBody>
          <a:bodyPr vert="horz" lIns="0" tIns="45720" rIns="91440" bIns="45720" rtlCol="0" anchor="t">
            <a:normAutofit/>
          </a:bodyPr>
          <a:lstStyle>
            <a:defPPr>
              <a:defRPr lang="en-US"/>
            </a:defPPr>
            <a:lvl1pPr marL="11111" indent="0" defTabSz="914354">
              <a:lnSpc>
                <a:spcPct val="110000"/>
              </a:lnSpc>
              <a:spcBef>
                <a:spcPts val="1200"/>
              </a:spcBef>
              <a:buFont typeface="Arial" panose="020B0604020202020204" pitchFamily="34" charset="0"/>
              <a:buNone/>
              <a:tabLst/>
              <a:defRPr b="1">
                <a:latin typeface="+mj-lt"/>
                <a:cs typeface="Arial" panose="020B0604020202020204" pitchFamily="34" charset="0"/>
              </a:defRPr>
            </a:lvl1pPr>
            <a:lvl2pPr marL="628635" indent="-285744" defTabSz="914354">
              <a:lnSpc>
                <a:spcPct val="150000"/>
              </a:lnSpc>
              <a:spcBef>
                <a:spcPts val="1200"/>
              </a:spcBef>
              <a:buFont typeface="Arial" panose="020B0604020202020204" pitchFamily="34" charset="0"/>
              <a:buChar char="•"/>
              <a:tabLst/>
              <a:defRPr sz="1600">
                <a:cs typeface="Arial" panose="020B0604020202020204" pitchFamily="34" charset="0"/>
              </a:defRPr>
            </a:lvl2pPr>
            <a:lvl3pPr marL="1085824" indent="-285744" defTabSz="914354">
              <a:lnSpc>
                <a:spcPct val="150000"/>
              </a:lnSpc>
              <a:spcBef>
                <a:spcPts val="1200"/>
              </a:spcBef>
              <a:buFont typeface="Arial" panose="020B0604020202020204" pitchFamily="34" charset="0"/>
              <a:buChar char="•"/>
              <a:tabLst/>
              <a:defRPr sz="1600">
                <a:cs typeface="Arial" panose="020B0604020202020204" pitchFamily="34" charset="0"/>
              </a:defRPr>
            </a:lvl3pPr>
            <a:lvl4pPr marL="1543012" indent="-285744" defTabSz="914354">
              <a:lnSpc>
                <a:spcPct val="150000"/>
              </a:lnSpc>
              <a:spcBef>
                <a:spcPts val="1200"/>
              </a:spcBef>
              <a:buFont typeface="Arial" panose="020B0604020202020204" pitchFamily="34" charset="0"/>
              <a:buChar char="•"/>
              <a:tabLst/>
              <a:defRPr sz="1600">
                <a:cs typeface="Arial" panose="020B0604020202020204" pitchFamily="34" charset="0"/>
              </a:defRPr>
            </a:lvl4pPr>
            <a:lvl5pPr marL="2001789" indent="-285744" defTabSz="914354">
              <a:lnSpc>
                <a:spcPct val="150000"/>
              </a:lnSpc>
              <a:spcBef>
                <a:spcPts val="1200"/>
              </a:spcBef>
              <a:buFont typeface="Arial" panose="020B0604020202020204" pitchFamily="34" charset="0"/>
              <a:buChar char="•"/>
              <a:tabLst/>
              <a:defRPr sz="1600">
                <a:cs typeface="Arial" panose="020B0604020202020204" pitchFamily="34" charset="0"/>
              </a:defRPr>
            </a:lvl5pPr>
            <a:lvl6pPr marL="2514474" indent="-228589" defTabSz="914354">
              <a:lnSpc>
                <a:spcPct val="90000"/>
              </a:lnSpc>
              <a:spcBef>
                <a:spcPts val="500"/>
              </a:spcBef>
              <a:buFont typeface="Arial" panose="020B0604020202020204" pitchFamily="34" charset="0"/>
              <a:buChar char="•"/>
            </a:lvl6pPr>
            <a:lvl7pPr marL="2971652" indent="-228589" defTabSz="914354">
              <a:lnSpc>
                <a:spcPct val="90000"/>
              </a:lnSpc>
              <a:spcBef>
                <a:spcPts val="500"/>
              </a:spcBef>
              <a:buFont typeface="Arial" panose="020B0604020202020204" pitchFamily="34" charset="0"/>
              <a:buChar char="•"/>
            </a:lvl7pPr>
            <a:lvl8pPr marL="3428829" indent="-228589" defTabSz="914354">
              <a:lnSpc>
                <a:spcPct val="90000"/>
              </a:lnSpc>
              <a:spcBef>
                <a:spcPts val="500"/>
              </a:spcBef>
              <a:buFont typeface="Arial" panose="020B0604020202020204" pitchFamily="34" charset="0"/>
              <a:buChar char="•"/>
            </a:lvl8pPr>
            <a:lvl9pPr marL="3886006" indent="-228589" defTabSz="914354">
              <a:lnSpc>
                <a:spcPct val="90000"/>
              </a:lnSpc>
              <a:spcBef>
                <a:spcPts val="500"/>
              </a:spcBef>
              <a:buFont typeface="Arial" panose="020B0604020202020204" pitchFamily="34" charset="0"/>
              <a:buChar char="•"/>
            </a:lvl9pPr>
          </a:lstStyle>
          <a:p>
            <a:pPr marL="10795" marR="0" lvl="0" indent="0" algn="l" defTabSz="914354" rtl="0" eaLnBrk="1" fontAlgn="auto" latinLnBrk="0" hangingPunct="1">
              <a:lnSpc>
                <a:spcPct val="110000"/>
              </a:lnSpc>
              <a:spcBef>
                <a:spcPts val="1200"/>
              </a:spcBef>
              <a:spcAft>
                <a:spcPts val="0"/>
              </a:spcAft>
              <a:buClrTx/>
              <a:buSzTx/>
              <a:buFont typeface="Arial" panose="020B0604020202020204" pitchFamily="34" charset="0"/>
              <a:buNone/>
              <a:tabLst/>
              <a:defRPr/>
            </a:pPr>
            <a:r>
              <a:rPr kumimoji="0" lang="en-US" sz="1800" b="1" i="0" u="none" strike="noStrike" kern="1200" cap="none" spc="0" normalizeH="0" baseline="0" noProof="0">
                <a:ln>
                  <a:noFill/>
                </a:ln>
                <a:solidFill>
                  <a:srgbClr val="201C20"/>
                </a:solidFill>
                <a:effectLst/>
                <a:uLnTx/>
                <a:uFillTx/>
                <a:latin typeface="Aptos Display" panose="02110004020202020204"/>
                <a:ea typeface="+mj-lt"/>
                <a:cs typeface="+mj-lt"/>
              </a:rPr>
              <a:t>goal_dist+goal_dir_3k</a:t>
            </a:r>
            <a:endParaRPr kumimoji="0" lang="en-US" sz="1800" b="1" i="0" u="none" strike="noStrike" kern="1200" cap="none" spc="0" normalizeH="0" baseline="0" noProof="0">
              <a:ln>
                <a:noFill/>
              </a:ln>
              <a:solidFill>
                <a:srgbClr val="201C20"/>
              </a:solidFill>
              <a:effectLst/>
              <a:uLnTx/>
              <a:uFillTx/>
              <a:latin typeface="Aptos Display" panose="02110004020202020204"/>
              <a:ea typeface="+mn-ea"/>
              <a:cs typeface="Arial" panose="020B0604020202020204" pitchFamily="34" charset="0"/>
            </a:endParaRPr>
          </a:p>
        </p:txBody>
      </p:sp>
      <p:sp>
        <p:nvSpPr>
          <p:cNvPr id="28" name="Text Placeholder 7">
            <a:extLst>
              <a:ext uri="{FF2B5EF4-FFF2-40B4-BE49-F238E27FC236}">
                <a16:creationId xmlns:a16="http://schemas.microsoft.com/office/drawing/2014/main" id="{3DBE3627-64A6-2C72-CFA3-78D493448142}"/>
              </a:ext>
            </a:extLst>
          </p:cNvPr>
          <p:cNvSpPr txBox="1">
            <a:spLocks/>
          </p:cNvSpPr>
          <p:nvPr>
            <p:custDataLst>
              <p:tags r:id="rId8"/>
            </p:custDataLst>
          </p:nvPr>
        </p:nvSpPr>
        <p:spPr>
          <a:xfrm>
            <a:off x="3601424" y="4111685"/>
            <a:ext cx="2659284" cy="639284"/>
          </a:xfrm>
          <a:prstGeom prst="rect">
            <a:avLst/>
          </a:prstGeom>
        </p:spPr>
        <p:txBody>
          <a:bodyPr vert="horz" lIns="0" tIns="45720" rIns="91440" bIns="45720" rtlCol="0" anchor="t">
            <a:normAutofit/>
          </a:bodyPr>
          <a:lstStyle>
            <a:defPPr>
              <a:defRPr lang="en-US"/>
            </a:defPPr>
            <a:lvl1pPr marL="11111" indent="0" defTabSz="914354">
              <a:lnSpc>
                <a:spcPct val="110000"/>
              </a:lnSpc>
              <a:spcBef>
                <a:spcPts val="1200"/>
              </a:spcBef>
              <a:buFont typeface="Arial" panose="020B0604020202020204" pitchFamily="34" charset="0"/>
              <a:buNone/>
              <a:tabLst/>
              <a:defRPr b="1">
                <a:latin typeface="+mj-lt"/>
                <a:cs typeface="Arial" panose="020B0604020202020204" pitchFamily="34" charset="0"/>
              </a:defRPr>
            </a:lvl1pPr>
            <a:lvl2pPr marL="628635" indent="-285744" defTabSz="914354">
              <a:lnSpc>
                <a:spcPct val="150000"/>
              </a:lnSpc>
              <a:spcBef>
                <a:spcPts val="1200"/>
              </a:spcBef>
              <a:buFont typeface="Arial" panose="020B0604020202020204" pitchFamily="34" charset="0"/>
              <a:buChar char="•"/>
              <a:tabLst/>
              <a:defRPr sz="1600">
                <a:cs typeface="Arial" panose="020B0604020202020204" pitchFamily="34" charset="0"/>
              </a:defRPr>
            </a:lvl2pPr>
            <a:lvl3pPr marL="1085824" indent="-285744" defTabSz="914354">
              <a:lnSpc>
                <a:spcPct val="150000"/>
              </a:lnSpc>
              <a:spcBef>
                <a:spcPts val="1200"/>
              </a:spcBef>
              <a:buFont typeface="Arial" panose="020B0604020202020204" pitchFamily="34" charset="0"/>
              <a:buChar char="•"/>
              <a:tabLst/>
              <a:defRPr sz="1600">
                <a:cs typeface="Arial" panose="020B0604020202020204" pitchFamily="34" charset="0"/>
              </a:defRPr>
            </a:lvl3pPr>
            <a:lvl4pPr marL="1543012" indent="-285744" defTabSz="914354">
              <a:lnSpc>
                <a:spcPct val="150000"/>
              </a:lnSpc>
              <a:spcBef>
                <a:spcPts val="1200"/>
              </a:spcBef>
              <a:buFont typeface="Arial" panose="020B0604020202020204" pitchFamily="34" charset="0"/>
              <a:buChar char="•"/>
              <a:tabLst/>
              <a:defRPr sz="1600">
                <a:cs typeface="Arial" panose="020B0604020202020204" pitchFamily="34" charset="0"/>
              </a:defRPr>
            </a:lvl4pPr>
            <a:lvl5pPr marL="2001789" indent="-285744" defTabSz="914354">
              <a:lnSpc>
                <a:spcPct val="150000"/>
              </a:lnSpc>
              <a:spcBef>
                <a:spcPts val="1200"/>
              </a:spcBef>
              <a:buFont typeface="Arial" panose="020B0604020202020204" pitchFamily="34" charset="0"/>
              <a:buChar char="•"/>
              <a:tabLst/>
              <a:defRPr sz="1600">
                <a:cs typeface="Arial" panose="020B0604020202020204" pitchFamily="34" charset="0"/>
              </a:defRPr>
            </a:lvl5pPr>
            <a:lvl6pPr marL="2514474" indent="-228589" defTabSz="914354">
              <a:lnSpc>
                <a:spcPct val="90000"/>
              </a:lnSpc>
              <a:spcBef>
                <a:spcPts val="500"/>
              </a:spcBef>
              <a:buFont typeface="Arial" panose="020B0604020202020204" pitchFamily="34" charset="0"/>
              <a:buChar char="•"/>
            </a:lvl6pPr>
            <a:lvl7pPr marL="2971652" indent="-228589" defTabSz="914354">
              <a:lnSpc>
                <a:spcPct val="90000"/>
              </a:lnSpc>
              <a:spcBef>
                <a:spcPts val="500"/>
              </a:spcBef>
              <a:buFont typeface="Arial" panose="020B0604020202020204" pitchFamily="34" charset="0"/>
              <a:buChar char="•"/>
            </a:lvl7pPr>
            <a:lvl8pPr marL="3428829" indent="-228589" defTabSz="914354">
              <a:lnSpc>
                <a:spcPct val="90000"/>
              </a:lnSpc>
              <a:spcBef>
                <a:spcPts val="500"/>
              </a:spcBef>
              <a:buFont typeface="Arial" panose="020B0604020202020204" pitchFamily="34" charset="0"/>
              <a:buChar char="•"/>
            </a:lvl8pPr>
            <a:lvl9pPr marL="3886006" indent="-228589" defTabSz="914354">
              <a:lnSpc>
                <a:spcPct val="90000"/>
              </a:lnSpc>
              <a:spcBef>
                <a:spcPts val="500"/>
              </a:spcBef>
              <a:buFont typeface="Arial" panose="020B0604020202020204" pitchFamily="34" charset="0"/>
              <a:buChar char="•"/>
            </a:lvl9pPr>
          </a:lstStyle>
          <a:p>
            <a:pPr marL="10795" marR="0" lvl="0" indent="0" algn="l" defTabSz="914354" rtl="0" eaLnBrk="1" fontAlgn="auto" latinLnBrk="0" hangingPunct="1">
              <a:lnSpc>
                <a:spcPct val="110000"/>
              </a:lnSpc>
              <a:spcBef>
                <a:spcPts val="1200"/>
              </a:spcBef>
              <a:spcAft>
                <a:spcPts val="0"/>
              </a:spcAft>
              <a:buClrTx/>
              <a:buSzTx/>
              <a:buFont typeface="Arial" panose="020B0604020202020204" pitchFamily="34" charset="0"/>
              <a:buNone/>
              <a:tabLst/>
              <a:defRPr/>
            </a:pPr>
            <a:r>
              <a:rPr kumimoji="0" lang="en-US" sz="1800" b="1" i="0" u="none" strike="noStrike" kern="1200" cap="none" spc="0" normalizeH="0" baseline="0" noProof="0">
                <a:ln>
                  <a:noFill/>
                </a:ln>
                <a:solidFill>
                  <a:srgbClr val="201C20"/>
                </a:solidFill>
                <a:effectLst/>
                <a:uLnTx/>
                <a:uFillTx/>
                <a:latin typeface="Aptos Display" panose="02110004020202020204"/>
                <a:ea typeface="+mj-lt"/>
                <a:cs typeface="+mj-lt"/>
              </a:rPr>
              <a:t>goal_dist+goal_dir_10k</a:t>
            </a:r>
            <a:endParaRPr kumimoji="0" lang="en-US" sz="1800" b="1" i="0" u="none" strike="noStrike" kern="1200" cap="none" spc="0" normalizeH="0" baseline="0" noProof="0">
              <a:ln>
                <a:noFill/>
              </a:ln>
              <a:solidFill>
                <a:srgbClr val="201C20"/>
              </a:solidFill>
              <a:effectLst/>
              <a:uLnTx/>
              <a:uFillTx/>
              <a:latin typeface="Aptos Display" panose="02110004020202020204"/>
              <a:ea typeface="+mn-ea"/>
              <a:cs typeface="Arial" panose="020B0604020202020204" pitchFamily="34" charset="0"/>
            </a:endParaRPr>
          </a:p>
        </p:txBody>
      </p:sp>
      <p:sp>
        <p:nvSpPr>
          <p:cNvPr id="29" name="Content Placeholder 3">
            <a:extLst>
              <a:ext uri="{FF2B5EF4-FFF2-40B4-BE49-F238E27FC236}">
                <a16:creationId xmlns:a16="http://schemas.microsoft.com/office/drawing/2014/main" id="{767E2E4D-D3C4-03AE-624F-27EAB7C134F3}"/>
              </a:ext>
            </a:extLst>
          </p:cNvPr>
          <p:cNvSpPr txBox="1">
            <a:spLocks/>
          </p:cNvSpPr>
          <p:nvPr>
            <p:custDataLst>
              <p:tags r:id="rId9"/>
            </p:custDataLst>
          </p:nvPr>
        </p:nvSpPr>
        <p:spPr>
          <a:xfrm>
            <a:off x="6437933" y="1432368"/>
            <a:ext cx="3657600" cy="1280160"/>
          </a:xfrm>
          <a:prstGeom prst="rect">
            <a:avLst/>
          </a:prstGeom>
        </p:spPr>
        <p:txBody>
          <a:bodyPr vert="horz" lIns="0" tIns="45720" rIns="91440" bIns="45720" rtlCol="0">
            <a:normAutofit/>
          </a:bodyPr>
          <a:lstStyle>
            <a:defPPr>
              <a:defRPr lang="en-US"/>
            </a:defPPr>
            <a:lvl1pPr marL="11113" indent="0" defTabSz="914354">
              <a:lnSpc>
                <a:spcPct val="114000"/>
              </a:lnSpc>
              <a:spcBef>
                <a:spcPts val="1200"/>
              </a:spcBef>
              <a:buFont typeface="Arial" panose="020B0604020202020204" pitchFamily="34" charset="0"/>
              <a:buNone/>
              <a:tabLst/>
              <a:defRPr sz="1500">
                <a:solidFill>
                  <a:schemeClr val="tx2"/>
                </a:solidFill>
                <a:cs typeface="Arial" panose="020B0604020202020204" pitchFamily="34" charset="0"/>
              </a:defRPr>
            </a:lvl1pPr>
            <a:lvl2pPr marL="628635" indent="-285744" defTabSz="914354">
              <a:lnSpc>
                <a:spcPct val="150000"/>
              </a:lnSpc>
              <a:spcBef>
                <a:spcPts val="1200"/>
              </a:spcBef>
              <a:buFont typeface="Arial" panose="020B0604020202020204" pitchFamily="34" charset="0"/>
              <a:buChar char="•"/>
              <a:tabLst/>
              <a:defRPr sz="1600">
                <a:cs typeface="Arial" panose="020B0604020202020204" pitchFamily="34" charset="0"/>
              </a:defRPr>
            </a:lvl2pPr>
            <a:lvl3pPr marL="1085824" indent="-285744" defTabSz="914354">
              <a:lnSpc>
                <a:spcPct val="150000"/>
              </a:lnSpc>
              <a:spcBef>
                <a:spcPts val="1200"/>
              </a:spcBef>
              <a:buFont typeface="Arial" panose="020B0604020202020204" pitchFamily="34" charset="0"/>
              <a:buChar char="•"/>
              <a:tabLst/>
              <a:defRPr sz="1600">
                <a:cs typeface="Arial" panose="020B0604020202020204" pitchFamily="34" charset="0"/>
              </a:defRPr>
            </a:lvl3pPr>
            <a:lvl4pPr marL="1543012" indent="-285744" defTabSz="914354">
              <a:lnSpc>
                <a:spcPct val="150000"/>
              </a:lnSpc>
              <a:spcBef>
                <a:spcPts val="1200"/>
              </a:spcBef>
              <a:buFont typeface="Arial" panose="020B0604020202020204" pitchFamily="34" charset="0"/>
              <a:buChar char="•"/>
              <a:tabLst/>
              <a:defRPr sz="1600">
                <a:cs typeface="Arial" panose="020B0604020202020204" pitchFamily="34" charset="0"/>
              </a:defRPr>
            </a:lvl4pPr>
            <a:lvl5pPr marL="2001789" indent="-285744" defTabSz="914354">
              <a:lnSpc>
                <a:spcPct val="150000"/>
              </a:lnSpc>
              <a:spcBef>
                <a:spcPts val="1200"/>
              </a:spcBef>
              <a:buFont typeface="Arial" panose="020B0604020202020204" pitchFamily="34" charset="0"/>
              <a:buChar char="•"/>
              <a:tabLst/>
              <a:defRPr sz="1600">
                <a:cs typeface="Arial" panose="020B0604020202020204" pitchFamily="34" charset="0"/>
              </a:defRPr>
            </a:lvl5pPr>
            <a:lvl6pPr marL="2514474" indent="-228589" defTabSz="914354">
              <a:lnSpc>
                <a:spcPct val="90000"/>
              </a:lnSpc>
              <a:spcBef>
                <a:spcPts val="500"/>
              </a:spcBef>
              <a:buFont typeface="Arial" panose="020B0604020202020204" pitchFamily="34" charset="0"/>
              <a:buChar char="•"/>
            </a:lvl6pPr>
            <a:lvl7pPr marL="2971652" indent="-228589" defTabSz="914354">
              <a:lnSpc>
                <a:spcPct val="90000"/>
              </a:lnSpc>
              <a:spcBef>
                <a:spcPts val="500"/>
              </a:spcBef>
              <a:buFont typeface="Arial" panose="020B0604020202020204" pitchFamily="34" charset="0"/>
              <a:buChar char="•"/>
            </a:lvl7pPr>
            <a:lvl8pPr marL="3428829" indent="-228589" defTabSz="914354">
              <a:lnSpc>
                <a:spcPct val="90000"/>
              </a:lnSpc>
              <a:spcBef>
                <a:spcPts val="500"/>
              </a:spcBef>
              <a:buFont typeface="Arial" panose="020B0604020202020204" pitchFamily="34" charset="0"/>
              <a:buChar char="•"/>
            </a:lvl8pPr>
            <a:lvl9pPr marL="3886006" indent="-228589" defTabSz="914354">
              <a:lnSpc>
                <a:spcPct val="90000"/>
              </a:lnSpc>
              <a:spcBef>
                <a:spcPts val="500"/>
              </a:spcBef>
              <a:buFont typeface="Arial" panose="020B0604020202020204" pitchFamily="34" charset="0"/>
              <a:buChar char="•"/>
            </a:lvl9pPr>
          </a:lstStyle>
          <a:p>
            <a:pPr marL="11113" marR="0" lvl="0" indent="0" algn="l" defTabSz="914354" rtl="0" eaLnBrk="1" fontAlgn="auto" latinLnBrk="0" hangingPunct="1">
              <a:lnSpc>
                <a:spcPct val="114000"/>
              </a:lnSpc>
              <a:spcBef>
                <a:spcPts val="12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201C20"/>
                </a:solidFill>
                <a:effectLst/>
                <a:uLnTx/>
                <a:uFillTx/>
                <a:latin typeface="Aptos" panose="02110004020202020204"/>
                <a:ea typeface="+mn-ea"/>
                <a:cs typeface="Arial" panose="020B0604020202020204" pitchFamily="34" charset="0"/>
              </a:rPr>
              <a:t>Contains 3,000 runs with 35,452 labelled instances using only sensor readings and distance to goal, without goal direction.</a:t>
            </a:r>
          </a:p>
        </p:txBody>
      </p:sp>
      <p:sp>
        <p:nvSpPr>
          <p:cNvPr id="3" name="Text Placeholder 7">
            <a:extLst>
              <a:ext uri="{FF2B5EF4-FFF2-40B4-BE49-F238E27FC236}">
                <a16:creationId xmlns:a16="http://schemas.microsoft.com/office/drawing/2014/main" id="{0AEE457E-E552-2301-32D7-566D3AA873DF}"/>
              </a:ext>
            </a:extLst>
          </p:cNvPr>
          <p:cNvSpPr txBox="1">
            <a:spLocks/>
          </p:cNvSpPr>
          <p:nvPr>
            <p:custDataLst>
              <p:tags r:id="rId10"/>
            </p:custDataLst>
          </p:nvPr>
        </p:nvSpPr>
        <p:spPr>
          <a:xfrm>
            <a:off x="3596601" y="5529583"/>
            <a:ext cx="2659284" cy="639284"/>
          </a:xfrm>
          <a:prstGeom prst="rect">
            <a:avLst/>
          </a:prstGeom>
        </p:spPr>
        <p:txBody>
          <a:bodyPr vert="horz" lIns="0" tIns="45720" rIns="91440" bIns="45720" rtlCol="0" anchor="t">
            <a:normAutofit fontScale="92500" lnSpcReduction="10000"/>
          </a:bodyPr>
          <a:lstStyle>
            <a:defPPr>
              <a:defRPr lang="en-US"/>
            </a:defPPr>
            <a:lvl1pPr marL="11111" indent="0" defTabSz="914354">
              <a:lnSpc>
                <a:spcPct val="110000"/>
              </a:lnSpc>
              <a:spcBef>
                <a:spcPts val="1200"/>
              </a:spcBef>
              <a:buFont typeface="Arial" panose="020B0604020202020204" pitchFamily="34" charset="0"/>
              <a:buNone/>
              <a:tabLst/>
              <a:defRPr b="1">
                <a:latin typeface="+mj-lt"/>
                <a:cs typeface="Arial" panose="020B0604020202020204" pitchFamily="34" charset="0"/>
              </a:defRPr>
            </a:lvl1pPr>
            <a:lvl2pPr marL="628635" indent="-285744" defTabSz="914354">
              <a:lnSpc>
                <a:spcPct val="150000"/>
              </a:lnSpc>
              <a:spcBef>
                <a:spcPts val="1200"/>
              </a:spcBef>
              <a:buFont typeface="Arial" panose="020B0604020202020204" pitchFamily="34" charset="0"/>
              <a:buChar char="•"/>
              <a:tabLst/>
              <a:defRPr sz="1600">
                <a:cs typeface="Arial" panose="020B0604020202020204" pitchFamily="34" charset="0"/>
              </a:defRPr>
            </a:lvl2pPr>
            <a:lvl3pPr marL="1085824" indent="-285744" defTabSz="914354">
              <a:lnSpc>
                <a:spcPct val="150000"/>
              </a:lnSpc>
              <a:spcBef>
                <a:spcPts val="1200"/>
              </a:spcBef>
              <a:buFont typeface="Arial" panose="020B0604020202020204" pitchFamily="34" charset="0"/>
              <a:buChar char="•"/>
              <a:tabLst/>
              <a:defRPr sz="1600">
                <a:cs typeface="Arial" panose="020B0604020202020204" pitchFamily="34" charset="0"/>
              </a:defRPr>
            </a:lvl3pPr>
            <a:lvl4pPr marL="1543012" indent="-285744" defTabSz="914354">
              <a:lnSpc>
                <a:spcPct val="150000"/>
              </a:lnSpc>
              <a:spcBef>
                <a:spcPts val="1200"/>
              </a:spcBef>
              <a:buFont typeface="Arial" panose="020B0604020202020204" pitchFamily="34" charset="0"/>
              <a:buChar char="•"/>
              <a:tabLst/>
              <a:defRPr sz="1600">
                <a:cs typeface="Arial" panose="020B0604020202020204" pitchFamily="34" charset="0"/>
              </a:defRPr>
            </a:lvl4pPr>
            <a:lvl5pPr marL="2001789" indent="-285744" defTabSz="914354">
              <a:lnSpc>
                <a:spcPct val="150000"/>
              </a:lnSpc>
              <a:spcBef>
                <a:spcPts val="1200"/>
              </a:spcBef>
              <a:buFont typeface="Arial" panose="020B0604020202020204" pitchFamily="34" charset="0"/>
              <a:buChar char="•"/>
              <a:tabLst/>
              <a:defRPr sz="1600">
                <a:cs typeface="Arial" panose="020B0604020202020204" pitchFamily="34" charset="0"/>
              </a:defRPr>
            </a:lvl5pPr>
            <a:lvl6pPr marL="2514474" indent="-228589" defTabSz="914354">
              <a:lnSpc>
                <a:spcPct val="90000"/>
              </a:lnSpc>
              <a:spcBef>
                <a:spcPts val="500"/>
              </a:spcBef>
              <a:buFont typeface="Arial" panose="020B0604020202020204" pitchFamily="34" charset="0"/>
              <a:buChar char="•"/>
            </a:lvl6pPr>
            <a:lvl7pPr marL="2971652" indent="-228589" defTabSz="914354">
              <a:lnSpc>
                <a:spcPct val="90000"/>
              </a:lnSpc>
              <a:spcBef>
                <a:spcPts val="500"/>
              </a:spcBef>
              <a:buFont typeface="Arial" panose="020B0604020202020204" pitchFamily="34" charset="0"/>
              <a:buChar char="•"/>
            </a:lvl7pPr>
            <a:lvl8pPr marL="3428829" indent="-228589" defTabSz="914354">
              <a:lnSpc>
                <a:spcPct val="90000"/>
              </a:lnSpc>
              <a:spcBef>
                <a:spcPts val="500"/>
              </a:spcBef>
              <a:buFont typeface="Arial" panose="020B0604020202020204" pitchFamily="34" charset="0"/>
              <a:buChar char="•"/>
            </a:lvl8pPr>
            <a:lvl9pPr marL="3886006" indent="-228589" defTabSz="914354">
              <a:lnSpc>
                <a:spcPct val="90000"/>
              </a:lnSpc>
              <a:spcBef>
                <a:spcPts val="500"/>
              </a:spcBef>
              <a:buFont typeface="Arial" panose="020B0604020202020204" pitchFamily="34" charset="0"/>
              <a:buChar char="•"/>
            </a:lvl9pPr>
          </a:lstStyle>
          <a:p>
            <a:pPr marL="10795" marR="0" lvl="0" indent="0" algn="l" defTabSz="914354" rtl="0" eaLnBrk="1" fontAlgn="auto" latinLnBrk="0" hangingPunct="1">
              <a:lnSpc>
                <a:spcPct val="110000"/>
              </a:lnSpc>
              <a:spcBef>
                <a:spcPts val="1200"/>
              </a:spcBef>
              <a:spcAft>
                <a:spcPts val="0"/>
              </a:spcAft>
              <a:buClrTx/>
              <a:buSzTx/>
              <a:buFont typeface="Arial" panose="020B0604020202020204" pitchFamily="34" charset="0"/>
              <a:buNone/>
              <a:tabLst/>
              <a:defRPr/>
            </a:pPr>
            <a:r>
              <a:rPr kumimoji="0" lang="en-US" sz="1800" b="1" i="0" u="none" strike="noStrike" kern="1200" cap="none" spc="0" normalizeH="0" baseline="0" noProof="0">
                <a:ln>
                  <a:noFill/>
                </a:ln>
                <a:solidFill>
                  <a:srgbClr val="201C20"/>
                </a:solidFill>
                <a:effectLst/>
                <a:uLnTx/>
                <a:uFillTx/>
                <a:latin typeface="Aptos Display" panose="02110004020202020204"/>
                <a:ea typeface="+mj-lt"/>
                <a:cs typeface="+mj-lt"/>
              </a:rPr>
              <a:t>goal_dist+goal_dir_3walls_10k</a:t>
            </a:r>
          </a:p>
        </p:txBody>
      </p:sp>
      <p:sp>
        <p:nvSpPr>
          <p:cNvPr id="7" name="Content Placeholder 4">
            <a:extLst>
              <a:ext uri="{FF2B5EF4-FFF2-40B4-BE49-F238E27FC236}">
                <a16:creationId xmlns:a16="http://schemas.microsoft.com/office/drawing/2014/main" id="{40E15DCC-F4A4-CB92-7BE1-34C366D2C5E3}"/>
              </a:ext>
            </a:extLst>
          </p:cNvPr>
          <p:cNvSpPr txBox="1">
            <a:spLocks/>
          </p:cNvSpPr>
          <p:nvPr>
            <p:custDataLst>
              <p:tags r:id="rId11"/>
            </p:custDataLst>
          </p:nvPr>
        </p:nvSpPr>
        <p:spPr>
          <a:xfrm>
            <a:off x="6440115" y="5524981"/>
            <a:ext cx="3652778" cy="1043844"/>
          </a:xfrm>
          <a:prstGeom prst="rect">
            <a:avLst/>
          </a:prstGeom>
        </p:spPr>
        <p:txBody>
          <a:bodyPr vert="horz" lIns="0" tIns="45720" rIns="91440" bIns="45720" rtlCol="0">
            <a:normAutofit lnSpcReduction="10000"/>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2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201C20"/>
                </a:solidFill>
                <a:effectLst/>
                <a:uLnTx/>
                <a:uFillTx/>
                <a:latin typeface="Aptos" panose="02110004020202020204"/>
                <a:ea typeface="+mn-ea"/>
                <a:cs typeface="Arial" panose="020B0604020202020204" pitchFamily="34" charset="0"/>
              </a:rPr>
              <a:t>Largest dataset with 10,000 runs and 118,211 labelled instances including goal direction and added complexity of three walls for obstacle navigation.</a:t>
            </a:r>
          </a:p>
        </p:txBody>
      </p:sp>
    </p:spTree>
    <p:extLst>
      <p:ext uri="{BB962C8B-B14F-4D97-AF65-F5344CB8AC3E}">
        <p14:creationId xmlns:p14="http://schemas.microsoft.com/office/powerpoint/2010/main" val="130194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059F4-446A-2040-3BB9-C4228425813D}"/>
              </a:ext>
            </a:extLst>
          </p:cNvPr>
          <p:cNvSpPr txBox="1"/>
          <p:nvPr>
            <p:custDataLst>
              <p:tags r:id="rId1"/>
            </p:custDataLst>
          </p:nvPr>
        </p:nvSpPr>
        <p:spPr>
          <a:xfrm>
            <a:off x="419100" y="249300"/>
            <a:ext cx="3581400" cy="414150"/>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srgbClr val="818198"/>
                </a:solidFill>
                <a:effectLst/>
                <a:uLnTx/>
                <a:uFillTx/>
                <a:latin typeface="Aptos" panose="02110004020202020204"/>
                <a:ea typeface="+mn-ea"/>
                <a:cs typeface="+mn-cs"/>
              </a:rPr>
              <a:t>Evaluation</a:t>
            </a:r>
          </a:p>
        </p:txBody>
      </p:sp>
      <p:sp>
        <p:nvSpPr>
          <p:cNvPr id="13" name="Title 12">
            <a:extLst>
              <a:ext uri="{FF2B5EF4-FFF2-40B4-BE49-F238E27FC236}">
                <a16:creationId xmlns:a16="http://schemas.microsoft.com/office/drawing/2014/main" id="{869BE325-933C-3458-A19B-53CD410CACCF}"/>
              </a:ext>
            </a:extLst>
          </p:cNvPr>
          <p:cNvSpPr>
            <a:spLocks noGrp="1"/>
          </p:cNvSpPr>
          <p:nvPr>
            <p:ph type="title"/>
            <p:custDataLst>
              <p:tags r:id="rId2"/>
            </p:custDataLst>
          </p:nvPr>
        </p:nvSpPr>
        <p:spPr>
          <a:xfrm>
            <a:off x="419100" y="629392"/>
            <a:ext cx="11353800" cy="627908"/>
          </a:xfrm>
        </p:spPr>
        <p:txBody>
          <a:bodyPr lIns="0"/>
          <a:lstStyle/>
          <a:p>
            <a:r>
              <a:rPr lang="en-US" noProof="1"/>
              <a:t>Evaluation Metrics</a:t>
            </a:r>
          </a:p>
        </p:txBody>
      </p:sp>
      <p:sp>
        <p:nvSpPr>
          <p:cNvPr id="14" name="Content Placeholder 13">
            <a:extLst>
              <a:ext uri="{FF2B5EF4-FFF2-40B4-BE49-F238E27FC236}">
                <a16:creationId xmlns:a16="http://schemas.microsoft.com/office/drawing/2014/main" id="{AD45B313-6EE4-03CA-D638-C3B8F95A2D14}"/>
              </a:ext>
            </a:extLst>
          </p:cNvPr>
          <p:cNvSpPr>
            <a:spLocks noGrp="1"/>
          </p:cNvSpPr>
          <p:nvPr>
            <p:ph sz="half" idx="4294967295"/>
            <p:custDataLst>
              <p:tags r:id="rId3"/>
            </p:custDataLst>
          </p:nvPr>
        </p:nvSpPr>
        <p:spPr>
          <a:xfrm>
            <a:off x="2963118" y="1485899"/>
            <a:ext cx="4999782" cy="1554480"/>
          </a:xfrm>
        </p:spPr>
        <p:txBody>
          <a:bodyPr anchor="t">
            <a:normAutofit/>
          </a:bodyPr>
          <a:lstStyle/>
          <a:p>
            <a:pPr marL="11111" indent="0">
              <a:lnSpc>
                <a:spcPct val="114000"/>
              </a:lnSpc>
              <a:spcBef>
                <a:spcPts val="1000"/>
              </a:spcBef>
              <a:buNone/>
            </a:pPr>
            <a:r>
              <a:rPr lang="en-US" sz="1400" noProof="1"/>
              <a:t>Accuracy measures the percentage of correct action predictions by the model on test data, providing a straightforward indicator of performance given the balanced action classes.</a:t>
            </a:r>
          </a:p>
        </p:txBody>
      </p:sp>
      <p:sp>
        <p:nvSpPr>
          <p:cNvPr id="15" name="Content Placeholder 14">
            <a:extLst>
              <a:ext uri="{FF2B5EF4-FFF2-40B4-BE49-F238E27FC236}">
                <a16:creationId xmlns:a16="http://schemas.microsoft.com/office/drawing/2014/main" id="{05929C91-B36F-6FCF-5848-317A0DB9D616}"/>
              </a:ext>
            </a:extLst>
          </p:cNvPr>
          <p:cNvSpPr>
            <a:spLocks noGrp="1"/>
          </p:cNvSpPr>
          <p:nvPr>
            <p:ph sz="half" idx="4294967295"/>
            <p:custDataLst>
              <p:tags r:id="rId4"/>
            </p:custDataLst>
          </p:nvPr>
        </p:nvSpPr>
        <p:spPr>
          <a:xfrm>
            <a:off x="2963118" y="3166110"/>
            <a:ext cx="4999782" cy="1554480"/>
          </a:xfrm>
        </p:spPr>
        <p:txBody>
          <a:bodyPr anchor="t">
            <a:normAutofit/>
          </a:bodyPr>
          <a:lstStyle/>
          <a:p>
            <a:pPr marL="11111" indent="0">
              <a:lnSpc>
                <a:spcPct val="114000"/>
              </a:lnSpc>
              <a:spcBef>
                <a:spcPts val="1000"/>
              </a:spcBef>
              <a:buNone/>
            </a:pPr>
            <a:r>
              <a:rPr lang="en-US" sz="1400" noProof="1"/>
              <a:t>Balanced distribution of navigation actions ensures accuracy is a reliable metric without bias toward any specific movement direction.</a:t>
            </a:r>
          </a:p>
        </p:txBody>
      </p:sp>
      <p:sp>
        <p:nvSpPr>
          <p:cNvPr id="16" name="Content Placeholder 15">
            <a:extLst>
              <a:ext uri="{FF2B5EF4-FFF2-40B4-BE49-F238E27FC236}">
                <a16:creationId xmlns:a16="http://schemas.microsoft.com/office/drawing/2014/main" id="{AD6F1865-5DAE-BFBA-2FF2-DA142B0B6BE5}"/>
              </a:ext>
            </a:extLst>
          </p:cNvPr>
          <p:cNvSpPr>
            <a:spLocks noGrp="1"/>
          </p:cNvSpPr>
          <p:nvPr>
            <p:ph sz="half" idx="4294967295"/>
            <p:custDataLst>
              <p:tags r:id="rId5"/>
            </p:custDataLst>
          </p:nvPr>
        </p:nvSpPr>
        <p:spPr>
          <a:xfrm>
            <a:off x="2963119" y="4846320"/>
            <a:ext cx="4999782" cy="1140350"/>
          </a:xfrm>
        </p:spPr>
        <p:txBody>
          <a:bodyPr anchor="t">
            <a:normAutofit/>
          </a:bodyPr>
          <a:lstStyle/>
          <a:p>
            <a:pPr marL="10795" indent="0">
              <a:lnSpc>
                <a:spcPct val="113999"/>
              </a:lnSpc>
              <a:spcBef>
                <a:spcPts val="1000"/>
              </a:spcBef>
              <a:buNone/>
            </a:pPr>
            <a:r>
              <a:rPr lang="en-US" sz="1400" noProof="1">
                <a:cs typeface="Arial"/>
              </a:rPr>
              <a:t>Simulation environments test models on new randomly generated 2D worlds, enabling us to visually inspect their behavior as they work their way through the world.</a:t>
            </a:r>
          </a:p>
        </p:txBody>
      </p:sp>
      <p:sp>
        <p:nvSpPr>
          <p:cNvPr id="17" name="Text Placeholder 16">
            <a:extLst>
              <a:ext uri="{FF2B5EF4-FFF2-40B4-BE49-F238E27FC236}">
                <a16:creationId xmlns:a16="http://schemas.microsoft.com/office/drawing/2014/main" id="{69A1CEA3-2CF3-4D24-B4BF-B1E2F636D15A}"/>
              </a:ext>
            </a:extLst>
          </p:cNvPr>
          <p:cNvSpPr>
            <a:spLocks noGrp="1"/>
          </p:cNvSpPr>
          <p:nvPr>
            <p:ph type="body" idx="4294967295"/>
            <p:custDataLst>
              <p:tags r:id="rId6"/>
            </p:custDataLst>
          </p:nvPr>
        </p:nvSpPr>
        <p:spPr>
          <a:xfrm>
            <a:off x="925975" y="1485899"/>
            <a:ext cx="2037144" cy="1554480"/>
          </a:xfrm>
        </p:spPr>
        <p:txBody>
          <a:bodyPr vert="horz" lIns="0" tIns="45720" rIns="91440" bIns="45720" rtlCol="0" anchor="t">
            <a:normAutofit/>
          </a:bodyPr>
          <a:lstStyle/>
          <a:p>
            <a:pPr marL="0" indent="0">
              <a:lnSpc>
                <a:spcPct val="100000"/>
              </a:lnSpc>
              <a:spcBef>
                <a:spcPts val="1000"/>
              </a:spcBef>
              <a:buNone/>
            </a:pPr>
            <a:r>
              <a:rPr lang="en-US" b="1" noProof="1">
                <a:latin typeface="+mj-lt"/>
              </a:rPr>
              <a:t>Accuracy as Primary Metric</a:t>
            </a:r>
          </a:p>
        </p:txBody>
      </p:sp>
      <p:sp>
        <p:nvSpPr>
          <p:cNvPr id="18" name="Text Placeholder 17">
            <a:extLst>
              <a:ext uri="{FF2B5EF4-FFF2-40B4-BE49-F238E27FC236}">
                <a16:creationId xmlns:a16="http://schemas.microsoft.com/office/drawing/2014/main" id="{83280D2F-42F4-D89C-6C98-5D8143BE9670}"/>
              </a:ext>
            </a:extLst>
          </p:cNvPr>
          <p:cNvSpPr>
            <a:spLocks noGrp="1"/>
          </p:cNvSpPr>
          <p:nvPr>
            <p:ph type="body" idx="4294967295"/>
            <p:custDataLst>
              <p:tags r:id="rId7"/>
            </p:custDataLst>
          </p:nvPr>
        </p:nvSpPr>
        <p:spPr>
          <a:xfrm>
            <a:off x="925975" y="3166110"/>
            <a:ext cx="2037144" cy="1554480"/>
          </a:xfrm>
        </p:spPr>
        <p:txBody>
          <a:bodyPr vert="horz" lIns="0" tIns="45720" rIns="91440" bIns="45720" rtlCol="0" anchor="t">
            <a:normAutofit/>
          </a:bodyPr>
          <a:lstStyle/>
          <a:p>
            <a:pPr marL="0" indent="0">
              <a:lnSpc>
                <a:spcPct val="100000"/>
              </a:lnSpc>
              <a:spcBef>
                <a:spcPts val="1000"/>
              </a:spcBef>
              <a:buNone/>
            </a:pPr>
            <a:r>
              <a:rPr lang="en-US" b="1" noProof="1">
                <a:latin typeface="+mj-lt"/>
              </a:rPr>
              <a:t>Balanced Classes Importance</a:t>
            </a:r>
          </a:p>
        </p:txBody>
      </p:sp>
      <p:sp>
        <p:nvSpPr>
          <p:cNvPr id="19" name="Text Placeholder 18">
            <a:extLst>
              <a:ext uri="{FF2B5EF4-FFF2-40B4-BE49-F238E27FC236}">
                <a16:creationId xmlns:a16="http://schemas.microsoft.com/office/drawing/2014/main" id="{4C7D026A-729A-0BDC-C780-6B555ADADDD2}"/>
              </a:ext>
            </a:extLst>
          </p:cNvPr>
          <p:cNvSpPr>
            <a:spLocks noGrp="1"/>
          </p:cNvSpPr>
          <p:nvPr>
            <p:ph type="body" idx="4294967295"/>
            <p:custDataLst>
              <p:tags r:id="rId8"/>
            </p:custDataLst>
          </p:nvPr>
        </p:nvSpPr>
        <p:spPr>
          <a:xfrm>
            <a:off x="925975" y="4846320"/>
            <a:ext cx="2037144" cy="1554480"/>
          </a:xfrm>
        </p:spPr>
        <p:txBody>
          <a:bodyPr vert="horz" lIns="0" tIns="45720" rIns="91440" bIns="45720" rtlCol="0" anchor="t">
            <a:normAutofit/>
          </a:bodyPr>
          <a:lstStyle/>
          <a:p>
            <a:pPr marL="0" indent="0">
              <a:lnSpc>
                <a:spcPct val="100000"/>
              </a:lnSpc>
              <a:spcBef>
                <a:spcPts val="1000"/>
              </a:spcBef>
              <a:buNone/>
            </a:pPr>
            <a:r>
              <a:rPr lang="en-US" b="1" noProof="1">
                <a:latin typeface="+mj-lt"/>
              </a:rPr>
              <a:t>Simulation for Validation</a:t>
            </a:r>
          </a:p>
        </p:txBody>
      </p:sp>
      <p:sp>
        <p:nvSpPr>
          <p:cNvPr id="5" name="Rectangle 4">
            <a:extLst>
              <a:ext uri="{FF2B5EF4-FFF2-40B4-BE49-F238E27FC236}">
                <a16:creationId xmlns:a16="http://schemas.microsoft.com/office/drawing/2014/main" id="{03951343-461E-D4BD-671A-00ABB195CCFE}"/>
              </a:ext>
            </a:extLst>
          </p:cNvPr>
          <p:cNvSpPr/>
          <p:nvPr>
            <p:custDataLst>
              <p:tags r:id="rId9"/>
            </p:custDataLst>
          </p:nvPr>
        </p:nvSpPr>
        <p:spPr>
          <a:xfrm>
            <a:off x="419100" y="6431317"/>
            <a:ext cx="1825782" cy="1980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1">
              <a:ln>
                <a:noFill/>
              </a:ln>
              <a:solidFill>
                <a:srgbClr val="FFFFFF"/>
              </a:solidFill>
              <a:effectLst/>
              <a:uLnTx/>
              <a:uFillTx/>
              <a:latin typeface="Aptos" panose="02110004020202020204"/>
              <a:ea typeface="+mn-ea"/>
              <a:cs typeface="+mn-cs"/>
            </a:endParaRPr>
          </a:p>
        </p:txBody>
      </p:sp>
      <p:pic>
        <p:nvPicPr>
          <p:cNvPr id="7" name="Picture 6" descr="A close up of a track&#10;&#10;AI-generated content may be incorrect.">
            <a:extLst>
              <a:ext uri="{FF2B5EF4-FFF2-40B4-BE49-F238E27FC236}">
                <a16:creationId xmlns:a16="http://schemas.microsoft.com/office/drawing/2014/main" id="{F03FCA51-F621-DF69-5033-B01732521E7D}"/>
              </a:ext>
            </a:extLst>
          </p:cNvPr>
          <p:cNvPicPr>
            <a:picLocks noChangeAspect="1"/>
          </p:cNvPicPr>
          <p:nvPr/>
        </p:nvPicPr>
        <p:blipFill>
          <a:blip r:embed="rId11"/>
          <a:srcRect l="8894" t="520" r="15618" b="-88"/>
          <a:stretch>
            <a:fillRect/>
          </a:stretch>
        </p:blipFill>
        <p:spPr>
          <a:xfrm>
            <a:off x="8647370" y="659323"/>
            <a:ext cx="2881853" cy="5731598"/>
          </a:xfrm>
          <a:prstGeom prst="rect">
            <a:avLst/>
          </a:prstGeom>
        </p:spPr>
      </p:pic>
    </p:spTree>
    <p:extLst>
      <p:ext uri="{BB962C8B-B14F-4D97-AF65-F5344CB8AC3E}">
        <p14:creationId xmlns:p14="http://schemas.microsoft.com/office/powerpoint/2010/main" val="3434000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54D42-B0AF-9B97-B4ED-C89901A556B8}"/>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34308848-09B0-4DFC-5F52-8082D858BC23}"/>
              </a:ext>
            </a:extLst>
          </p:cNvPr>
          <p:cNvSpPr txBox="1"/>
          <p:nvPr>
            <p:custDataLst>
              <p:tags r:id="rId1"/>
            </p:custDataLst>
          </p:nvPr>
        </p:nvSpPr>
        <p:spPr>
          <a:xfrm>
            <a:off x="419100" y="249300"/>
            <a:ext cx="3581400" cy="414150"/>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srgbClr val="818198"/>
                </a:solidFill>
                <a:effectLst/>
                <a:uLnTx/>
                <a:uFillTx/>
                <a:latin typeface="Aptos" panose="02110004020202020204"/>
                <a:ea typeface="+mn-ea"/>
                <a:cs typeface="+mn-cs"/>
              </a:rPr>
              <a:t>Model Training</a:t>
            </a:r>
          </a:p>
        </p:txBody>
      </p:sp>
      <p:sp>
        <p:nvSpPr>
          <p:cNvPr id="9" name="Title 8">
            <a:extLst>
              <a:ext uri="{FF2B5EF4-FFF2-40B4-BE49-F238E27FC236}">
                <a16:creationId xmlns:a16="http://schemas.microsoft.com/office/drawing/2014/main" id="{00776CF2-D69D-9EF0-81F1-F9ED9203D201}"/>
              </a:ext>
            </a:extLst>
          </p:cNvPr>
          <p:cNvSpPr>
            <a:spLocks noGrp="1"/>
          </p:cNvSpPr>
          <p:nvPr>
            <p:ph type="title"/>
            <p:custDataLst>
              <p:tags r:id="rId2"/>
            </p:custDataLst>
          </p:nvPr>
        </p:nvSpPr>
        <p:spPr/>
        <p:txBody>
          <a:bodyPr lIns="0">
            <a:normAutofit/>
          </a:bodyPr>
          <a:lstStyle/>
          <a:p>
            <a:r>
              <a:rPr lang="en-US" noProof="1"/>
              <a:t>Model Selection Overview</a:t>
            </a:r>
          </a:p>
        </p:txBody>
      </p:sp>
      <p:sp>
        <p:nvSpPr>
          <p:cNvPr id="8" name="Rectangle 7">
            <a:extLst>
              <a:ext uri="{FF2B5EF4-FFF2-40B4-BE49-F238E27FC236}">
                <a16:creationId xmlns:a16="http://schemas.microsoft.com/office/drawing/2014/main" id="{2F730D09-A853-FB30-EA0E-9670C800388F}"/>
              </a:ext>
            </a:extLst>
          </p:cNvPr>
          <p:cNvSpPr/>
          <p:nvPr>
            <p:custDataLst>
              <p:tags r:id="rId3"/>
            </p:custDataLst>
          </p:nvPr>
        </p:nvSpPr>
        <p:spPr>
          <a:xfrm>
            <a:off x="419100" y="6431317"/>
            <a:ext cx="1825782" cy="1980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1">
              <a:ln>
                <a:noFill/>
              </a:ln>
              <a:solidFill>
                <a:srgbClr val="FFFFFF"/>
              </a:solidFill>
              <a:effectLst/>
              <a:uLnTx/>
              <a:uFillTx/>
              <a:latin typeface="Franklin Gothic Book" panose="020B0503020102020204"/>
              <a:ea typeface="+mn-ea"/>
              <a:cs typeface="+mn-cs"/>
            </a:endParaRPr>
          </a:p>
        </p:txBody>
      </p:sp>
      <p:sp>
        <p:nvSpPr>
          <p:cNvPr id="30" name="Content Placeholder 9">
            <a:extLst>
              <a:ext uri="{FF2B5EF4-FFF2-40B4-BE49-F238E27FC236}">
                <a16:creationId xmlns:a16="http://schemas.microsoft.com/office/drawing/2014/main" id="{50646129-3B57-15CA-65D2-BDCCDE950114}"/>
              </a:ext>
            </a:extLst>
          </p:cNvPr>
          <p:cNvSpPr txBox="1">
            <a:spLocks/>
          </p:cNvSpPr>
          <p:nvPr>
            <p:custDataLst>
              <p:tags r:id="rId4"/>
            </p:custDataLst>
          </p:nvPr>
        </p:nvSpPr>
        <p:spPr>
          <a:xfrm>
            <a:off x="419100" y="2543740"/>
            <a:ext cx="2194560" cy="3749040"/>
          </a:xfrm>
          <a:prstGeom prst="rect">
            <a:avLst/>
          </a:prstGeom>
        </p:spPr>
        <p:txBody>
          <a:bodyPr vert="horz" lIns="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solidFill>
                  <a:srgbClr val="201C20"/>
                </a:solidFill>
                <a:effectLst/>
                <a:uLnTx/>
                <a:uFillTx/>
                <a:latin typeface="Aptos" panose="02110004020202020204"/>
                <a:ea typeface="+mn-ea"/>
                <a:cs typeface="Arial" panose="020B0604020202020204" pitchFamily="34" charset="0"/>
              </a:rPr>
              <a:t>An ensemble method that handles non-linear feature interactions well and provides stable performance without extensive preprocessing.</a:t>
            </a:r>
          </a:p>
        </p:txBody>
      </p:sp>
      <p:sp>
        <p:nvSpPr>
          <p:cNvPr id="31" name="Content Placeholder 10">
            <a:extLst>
              <a:ext uri="{FF2B5EF4-FFF2-40B4-BE49-F238E27FC236}">
                <a16:creationId xmlns:a16="http://schemas.microsoft.com/office/drawing/2014/main" id="{44A8425B-5314-01AF-2D88-E1538B5ADF24}"/>
              </a:ext>
            </a:extLst>
          </p:cNvPr>
          <p:cNvSpPr txBox="1">
            <a:spLocks/>
          </p:cNvSpPr>
          <p:nvPr>
            <p:custDataLst>
              <p:tags r:id="rId5"/>
            </p:custDataLst>
          </p:nvPr>
        </p:nvSpPr>
        <p:spPr>
          <a:xfrm>
            <a:off x="2701686" y="2543740"/>
            <a:ext cx="2194560" cy="3749040"/>
          </a:xfrm>
          <a:prstGeom prst="rect">
            <a:avLst/>
          </a:prstGeom>
        </p:spPr>
        <p:txBody>
          <a:bodyPr vert="horz" lIns="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solidFill>
                  <a:srgbClr val="201C20"/>
                </a:solidFill>
                <a:effectLst/>
                <a:uLnTx/>
                <a:uFillTx/>
                <a:latin typeface="Aptos" panose="02110004020202020204"/>
                <a:ea typeface="+mn-ea"/>
                <a:cs typeface="Arial" panose="020B0604020202020204" pitchFamily="34" charset="0"/>
              </a:rPr>
              <a:t>A powerful gradient boosting algorithm known for superior performance on structured data, capable of calibrated class probabilities.</a:t>
            </a:r>
          </a:p>
        </p:txBody>
      </p:sp>
      <p:sp>
        <p:nvSpPr>
          <p:cNvPr id="32" name="Text Placeholder 12">
            <a:extLst>
              <a:ext uri="{FF2B5EF4-FFF2-40B4-BE49-F238E27FC236}">
                <a16:creationId xmlns:a16="http://schemas.microsoft.com/office/drawing/2014/main" id="{913D13A4-EDD8-A65D-271B-D3034B94E602}"/>
              </a:ext>
            </a:extLst>
          </p:cNvPr>
          <p:cNvSpPr txBox="1">
            <a:spLocks/>
          </p:cNvSpPr>
          <p:nvPr>
            <p:custDataLst>
              <p:tags r:id="rId6"/>
            </p:custDataLst>
          </p:nvPr>
        </p:nvSpPr>
        <p:spPr>
          <a:xfrm>
            <a:off x="419100" y="1905000"/>
            <a:ext cx="2194560" cy="638740"/>
          </a:xfrm>
          <a:prstGeom prst="rect">
            <a:avLst/>
          </a:prstGeom>
        </p:spPr>
        <p:txBody>
          <a:bodyPr vert="horz" lIns="0" tIns="45720" rIns="91440" bIns="45720" rtlCol="0" anchor="t">
            <a:normAutofit/>
          </a:bodyPr>
          <a:lstStyle>
            <a:lvl1pPr marL="0" indent="0" algn="l" defTabSz="914354" rtl="0" eaLnBrk="1" latinLnBrk="0" hangingPunct="1">
              <a:lnSpc>
                <a:spcPct val="100000"/>
              </a:lnSpc>
              <a:spcBef>
                <a:spcPts val="1200"/>
              </a:spcBef>
              <a:buFont typeface="Arial" panose="020B0604020202020204" pitchFamily="34" charset="0"/>
              <a:buNone/>
              <a:tabLst/>
              <a:defRPr sz="22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solidFill>
                  <a:srgbClr val="201C20"/>
                </a:solidFill>
                <a:effectLst/>
                <a:uLnTx/>
                <a:uFillTx/>
                <a:latin typeface="Aptos Display" panose="02110004020202020204"/>
                <a:ea typeface="+mn-ea"/>
                <a:cs typeface="Arial" panose="020B0604020202020204" pitchFamily="34" charset="0"/>
              </a:rPr>
              <a:t>Random Forest</a:t>
            </a:r>
          </a:p>
        </p:txBody>
      </p:sp>
      <p:sp>
        <p:nvSpPr>
          <p:cNvPr id="33" name="Text Placeholder 13">
            <a:extLst>
              <a:ext uri="{FF2B5EF4-FFF2-40B4-BE49-F238E27FC236}">
                <a16:creationId xmlns:a16="http://schemas.microsoft.com/office/drawing/2014/main" id="{AEFC0EDB-892E-F462-FAE9-29E7EED9127A}"/>
              </a:ext>
            </a:extLst>
          </p:cNvPr>
          <p:cNvSpPr txBox="1">
            <a:spLocks/>
          </p:cNvSpPr>
          <p:nvPr>
            <p:custDataLst>
              <p:tags r:id="rId7"/>
            </p:custDataLst>
          </p:nvPr>
        </p:nvSpPr>
        <p:spPr>
          <a:xfrm>
            <a:off x="2701686" y="1910151"/>
            <a:ext cx="2194560" cy="638740"/>
          </a:xfrm>
          <a:prstGeom prst="rect">
            <a:avLst/>
          </a:prstGeom>
        </p:spPr>
        <p:txBody>
          <a:bodyPr vert="horz" lIns="0" tIns="45720" rIns="91440" bIns="45720" rtlCol="0" anchor="t">
            <a:normAutofit/>
          </a:bodyPr>
          <a:lstStyle>
            <a:lvl1pPr marL="0" indent="0" algn="l" defTabSz="914354" rtl="0" eaLnBrk="1" latinLnBrk="0" hangingPunct="1">
              <a:lnSpc>
                <a:spcPct val="100000"/>
              </a:lnSpc>
              <a:spcBef>
                <a:spcPts val="1200"/>
              </a:spcBef>
              <a:buFont typeface="Arial" panose="020B0604020202020204" pitchFamily="34" charset="0"/>
              <a:buNone/>
              <a:tabLst/>
              <a:defRPr sz="22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solidFill>
                  <a:srgbClr val="201C20"/>
                </a:solidFill>
                <a:effectLst/>
                <a:uLnTx/>
                <a:uFillTx/>
                <a:latin typeface="Aptos Display" panose="02110004020202020204"/>
                <a:ea typeface="+mn-ea"/>
                <a:cs typeface="Arial" panose="020B0604020202020204" pitchFamily="34" charset="0"/>
              </a:rPr>
              <a:t>XGBoost</a:t>
            </a:r>
          </a:p>
        </p:txBody>
      </p:sp>
      <p:sp>
        <p:nvSpPr>
          <p:cNvPr id="34" name="Content Placeholder 11">
            <a:extLst>
              <a:ext uri="{FF2B5EF4-FFF2-40B4-BE49-F238E27FC236}">
                <a16:creationId xmlns:a16="http://schemas.microsoft.com/office/drawing/2014/main" id="{DA88CE3D-3E36-4315-0ECB-6E8D78A4378E}"/>
              </a:ext>
            </a:extLst>
          </p:cNvPr>
          <p:cNvSpPr txBox="1">
            <a:spLocks/>
          </p:cNvSpPr>
          <p:nvPr>
            <p:custDataLst>
              <p:tags r:id="rId8"/>
            </p:custDataLst>
          </p:nvPr>
        </p:nvSpPr>
        <p:spPr>
          <a:xfrm>
            <a:off x="4984274" y="2543740"/>
            <a:ext cx="2194560" cy="3749040"/>
          </a:xfrm>
          <a:prstGeom prst="rect">
            <a:avLst/>
          </a:prstGeom>
        </p:spPr>
        <p:txBody>
          <a:bodyPr vert="horz" lIns="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solidFill>
                  <a:srgbClr val="201C20"/>
                </a:solidFill>
                <a:effectLst/>
                <a:uLnTx/>
                <a:uFillTx/>
                <a:latin typeface="Aptos" panose="02110004020202020204"/>
                <a:ea typeface="+mn-ea"/>
                <a:cs typeface="Arial" panose="020B0604020202020204" pitchFamily="34" charset="0"/>
              </a:rPr>
              <a:t>A simple, interpretable linear model used as a baseline for multi-class classification with multinomial output.</a:t>
            </a:r>
          </a:p>
        </p:txBody>
      </p:sp>
      <p:sp>
        <p:nvSpPr>
          <p:cNvPr id="35" name="Content Placeholder 1">
            <a:extLst>
              <a:ext uri="{FF2B5EF4-FFF2-40B4-BE49-F238E27FC236}">
                <a16:creationId xmlns:a16="http://schemas.microsoft.com/office/drawing/2014/main" id="{161BD168-D2AE-D57B-DA9A-E0F71E0332FA}"/>
              </a:ext>
            </a:extLst>
          </p:cNvPr>
          <p:cNvSpPr txBox="1">
            <a:spLocks/>
          </p:cNvSpPr>
          <p:nvPr>
            <p:custDataLst>
              <p:tags r:id="rId9"/>
            </p:custDataLst>
          </p:nvPr>
        </p:nvSpPr>
        <p:spPr>
          <a:xfrm>
            <a:off x="7266860" y="2543740"/>
            <a:ext cx="2194560" cy="3749040"/>
          </a:xfrm>
          <a:prstGeom prst="rect">
            <a:avLst/>
          </a:prstGeom>
        </p:spPr>
        <p:txBody>
          <a:bodyPr vert="horz" lIns="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solidFill>
                  <a:srgbClr val="201C20"/>
                </a:solidFill>
                <a:effectLst/>
                <a:uLnTx/>
                <a:uFillTx/>
                <a:latin typeface="Aptos" panose="02110004020202020204"/>
                <a:ea typeface="+mn-ea"/>
                <a:cs typeface="Arial" panose="020B0604020202020204" pitchFamily="34" charset="0"/>
              </a:rPr>
              <a:t>Utilizes RBF kernel to model smooth yet non-linear decision boundaries, suitable for complex class separations.</a:t>
            </a:r>
          </a:p>
        </p:txBody>
      </p:sp>
      <p:sp>
        <p:nvSpPr>
          <p:cNvPr id="36" name="Text Placeholder 14">
            <a:extLst>
              <a:ext uri="{FF2B5EF4-FFF2-40B4-BE49-F238E27FC236}">
                <a16:creationId xmlns:a16="http://schemas.microsoft.com/office/drawing/2014/main" id="{619FC2B1-305F-9355-A8E6-B9AE2421ADF5}"/>
              </a:ext>
            </a:extLst>
          </p:cNvPr>
          <p:cNvSpPr txBox="1">
            <a:spLocks/>
          </p:cNvSpPr>
          <p:nvPr>
            <p:custDataLst>
              <p:tags r:id="rId10"/>
            </p:custDataLst>
          </p:nvPr>
        </p:nvSpPr>
        <p:spPr>
          <a:xfrm>
            <a:off x="4984274" y="1905000"/>
            <a:ext cx="2194560" cy="638740"/>
          </a:xfrm>
          <a:prstGeom prst="rect">
            <a:avLst/>
          </a:prstGeom>
        </p:spPr>
        <p:txBody>
          <a:bodyPr vert="horz" lIns="0" tIns="45720" rIns="91440" bIns="45720" rtlCol="0" anchor="t">
            <a:normAutofit/>
          </a:bodyPr>
          <a:lstStyle>
            <a:lvl1pPr marL="0" indent="0" algn="l" defTabSz="914354" rtl="0" eaLnBrk="1" latinLnBrk="0" hangingPunct="1">
              <a:lnSpc>
                <a:spcPct val="100000"/>
              </a:lnSpc>
              <a:spcBef>
                <a:spcPts val="1200"/>
              </a:spcBef>
              <a:buFont typeface="Arial" panose="020B0604020202020204" pitchFamily="34" charset="0"/>
              <a:buNone/>
              <a:tabLst/>
              <a:defRPr sz="22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solidFill>
                  <a:srgbClr val="201C20"/>
                </a:solidFill>
                <a:effectLst/>
                <a:uLnTx/>
                <a:uFillTx/>
                <a:latin typeface="Aptos Display" panose="02110004020202020204"/>
                <a:ea typeface="+mn-ea"/>
                <a:cs typeface="Arial" panose="020B0604020202020204" pitchFamily="34" charset="0"/>
              </a:rPr>
              <a:t>Logistic Regression</a:t>
            </a:r>
          </a:p>
        </p:txBody>
      </p:sp>
      <p:sp>
        <p:nvSpPr>
          <p:cNvPr id="37" name="Text Placeholder 2">
            <a:extLst>
              <a:ext uri="{FF2B5EF4-FFF2-40B4-BE49-F238E27FC236}">
                <a16:creationId xmlns:a16="http://schemas.microsoft.com/office/drawing/2014/main" id="{BF7BB57C-4103-1EFF-969D-B10CE9E67D6E}"/>
              </a:ext>
            </a:extLst>
          </p:cNvPr>
          <p:cNvSpPr txBox="1">
            <a:spLocks/>
          </p:cNvSpPr>
          <p:nvPr>
            <p:custDataLst>
              <p:tags r:id="rId11"/>
            </p:custDataLst>
          </p:nvPr>
        </p:nvSpPr>
        <p:spPr>
          <a:xfrm>
            <a:off x="7266860" y="1905000"/>
            <a:ext cx="2194560" cy="638740"/>
          </a:xfrm>
          <a:prstGeom prst="rect">
            <a:avLst/>
          </a:prstGeom>
        </p:spPr>
        <p:txBody>
          <a:bodyPr vert="horz" lIns="0" tIns="45720" rIns="91440" bIns="45720" rtlCol="0" anchor="t">
            <a:normAutofit/>
          </a:bodyPr>
          <a:lstStyle>
            <a:lvl1pPr marL="0" indent="0" algn="l" defTabSz="914354" rtl="0" eaLnBrk="1" latinLnBrk="0" hangingPunct="1">
              <a:lnSpc>
                <a:spcPct val="100000"/>
              </a:lnSpc>
              <a:spcBef>
                <a:spcPts val="1200"/>
              </a:spcBef>
              <a:buFont typeface="Arial" panose="020B0604020202020204" pitchFamily="34" charset="0"/>
              <a:buNone/>
              <a:tabLst/>
              <a:defRPr sz="22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solidFill>
                  <a:srgbClr val="201C20"/>
                </a:solidFill>
                <a:effectLst/>
                <a:uLnTx/>
                <a:uFillTx/>
                <a:latin typeface="Aptos Display" panose="02110004020202020204"/>
                <a:ea typeface="+mn-ea"/>
                <a:cs typeface="Arial" panose="020B0604020202020204" pitchFamily="34" charset="0"/>
              </a:rPr>
              <a:t>Support Vector Machine (SVM)</a:t>
            </a:r>
          </a:p>
        </p:txBody>
      </p:sp>
      <p:sp>
        <p:nvSpPr>
          <p:cNvPr id="38" name="Content Placeholder 1">
            <a:extLst>
              <a:ext uri="{FF2B5EF4-FFF2-40B4-BE49-F238E27FC236}">
                <a16:creationId xmlns:a16="http://schemas.microsoft.com/office/drawing/2014/main" id="{582EC8CC-447F-1D9C-C38A-575A17F52CF7}"/>
              </a:ext>
            </a:extLst>
          </p:cNvPr>
          <p:cNvSpPr txBox="1">
            <a:spLocks/>
          </p:cNvSpPr>
          <p:nvPr>
            <p:custDataLst>
              <p:tags r:id="rId12"/>
            </p:custDataLst>
          </p:nvPr>
        </p:nvSpPr>
        <p:spPr>
          <a:xfrm>
            <a:off x="9549448" y="2543740"/>
            <a:ext cx="2194560" cy="3749040"/>
          </a:xfrm>
          <a:prstGeom prst="rect">
            <a:avLst/>
          </a:prstGeom>
        </p:spPr>
        <p:txBody>
          <a:bodyPr vert="horz" lIns="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solidFill>
                  <a:srgbClr val="201C20"/>
                </a:solidFill>
                <a:effectLst/>
                <a:uLnTx/>
                <a:uFillTx/>
                <a:latin typeface="Aptos" panose="02110004020202020204"/>
                <a:ea typeface="+mn-ea"/>
                <a:cs typeface="Arial" panose="020B0604020202020204" pitchFamily="34" charset="0"/>
              </a:rPr>
              <a:t>Naïve Bayes offers simplicity but strong independence assumptions; KNN excels at local structure learning; Neural Network (MLP) captures complex non-linear patterns with multiple hidden layers.</a:t>
            </a:r>
          </a:p>
        </p:txBody>
      </p:sp>
      <p:sp>
        <p:nvSpPr>
          <p:cNvPr id="39" name="Text Placeholder 2">
            <a:extLst>
              <a:ext uri="{FF2B5EF4-FFF2-40B4-BE49-F238E27FC236}">
                <a16:creationId xmlns:a16="http://schemas.microsoft.com/office/drawing/2014/main" id="{13EF45D7-D7EE-ED3B-C78B-439931A2F014}"/>
              </a:ext>
            </a:extLst>
          </p:cNvPr>
          <p:cNvSpPr txBox="1">
            <a:spLocks/>
          </p:cNvSpPr>
          <p:nvPr>
            <p:custDataLst>
              <p:tags r:id="rId13"/>
            </p:custDataLst>
          </p:nvPr>
        </p:nvSpPr>
        <p:spPr>
          <a:xfrm>
            <a:off x="9549448" y="1905000"/>
            <a:ext cx="2194560" cy="638740"/>
          </a:xfrm>
          <a:prstGeom prst="rect">
            <a:avLst/>
          </a:prstGeom>
        </p:spPr>
        <p:txBody>
          <a:bodyPr vert="horz" lIns="0" tIns="45720" rIns="91440" bIns="45720" rtlCol="0" anchor="t">
            <a:normAutofit/>
          </a:bodyPr>
          <a:lstStyle>
            <a:lvl1pPr marL="0" indent="0" algn="l" defTabSz="914354" rtl="0" eaLnBrk="1" latinLnBrk="0" hangingPunct="1">
              <a:lnSpc>
                <a:spcPct val="100000"/>
              </a:lnSpc>
              <a:spcBef>
                <a:spcPts val="1200"/>
              </a:spcBef>
              <a:buFont typeface="Arial" panose="020B0604020202020204" pitchFamily="34" charset="0"/>
              <a:buNone/>
              <a:tabLst/>
              <a:defRPr sz="22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solidFill>
                  <a:srgbClr val="201C20"/>
                </a:solidFill>
                <a:effectLst/>
                <a:uLnTx/>
                <a:uFillTx/>
                <a:latin typeface="Aptos Display" panose="02110004020202020204"/>
                <a:ea typeface="+mn-ea"/>
                <a:cs typeface="Arial" panose="020B0604020202020204" pitchFamily="34" charset="0"/>
              </a:rPr>
              <a:t>Naïve Bayes, KNN &amp; Neural Network</a:t>
            </a:r>
          </a:p>
        </p:txBody>
      </p:sp>
    </p:spTree>
    <p:extLst>
      <p:ext uri="{BB962C8B-B14F-4D97-AF65-F5344CB8AC3E}">
        <p14:creationId xmlns:p14="http://schemas.microsoft.com/office/powerpoint/2010/main" val="2192345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8A7D2-0510-3D46-0EAB-EF200C7478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A56E3B-CACD-E87B-27F7-A1363C96D6F9}"/>
              </a:ext>
            </a:extLst>
          </p:cNvPr>
          <p:cNvSpPr>
            <a:spLocks noGrp="1"/>
          </p:cNvSpPr>
          <p:nvPr>
            <p:ph type="title"/>
            <p:custDataLst>
              <p:tags r:id="rId1"/>
            </p:custDataLst>
          </p:nvPr>
        </p:nvSpPr>
        <p:spPr/>
        <p:txBody>
          <a:bodyPr lIns="0"/>
          <a:lstStyle/>
          <a:p>
            <a:r>
              <a:rPr lang="en-US"/>
              <a:t>Results</a:t>
            </a:r>
          </a:p>
        </p:txBody>
      </p:sp>
      <p:sp>
        <p:nvSpPr>
          <p:cNvPr id="4" name="Content Placeholder 3">
            <a:extLst>
              <a:ext uri="{FF2B5EF4-FFF2-40B4-BE49-F238E27FC236}">
                <a16:creationId xmlns:a16="http://schemas.microsoft.com/office/drawing/2014/main" id="{6145ACAA-FCA9-196E-4C83-600D63CCB68E}"/>
              </a:ext>
            </a:extLst>
          </p:cNvPr>
          <p:cNvSpPr>
            <a:spLocks noGrp="1"/>
          </p:cNvSpPr>
          <p:nvPr>
            <p:ph sz="half" idx="4294967295"/>
            <p:custDataLst>
              <p:tags r:id="rId2"/>
            </p:custDataLst>
          </p:nvPr>
        </p:nvSpPr>
        <p:spPr>
          <a:xfrm>
            <a:off x="7703558" y="2792392"/>
            <a:ext cx="3657600" cy="1280160"/>
          </a:xfrm>
        </p:spPr>
        <p:txBody>
          <a:bodyPr vert="horz" lIns="0" tIns="45720" rIns="91440" bIns="45720" rtlCol="0">
            <a:normAutofit/>
          </a:bodyPr>
          <a:lstStyle/>
          <a:p>
            <a:pPr marL="11113" indent="0">
              <a:lnSpc>
                <a:spcPct val="114000"/>
              </a:lnSpc>
              <a:buNone/>
            </a:pPr>
            <a:r>
              <a:rPr lang="en-US" sz="1400"/>
              <a:t>Adding goal direction boosts accuracy significantly; Random Forest hits 89.1%, XGBoost 88.5%, showing directional features' importance.</a:t>
            </a:r>
          </a:p>
        </p:txBody>
      </p:sp>
      <p:sp>
        <p:nvSpPr>
          <p:cNvPr id="5" name="Content Placeholder 4">
            <a:extLst>
              <a:ext uri="{FF2B5EF4-FFF2-40B4-BE49-F238E27FC236}">
                <a16:creationId xmlns:a16="http://schemas.microsoft.com/office/drawing/2014/main" id="{3C150909-EAA2-DA87-526C-F41084E45EC9}"/>
              </a:ext>
            </a:extLst>
          </p:cNvPr>
          <p:cNvSpPr>
            <a:spLocks noGrp="1"/>
          </p:cNvSpPr>
          <p:nvPr>
            <p:ph sz="half" idx="4294967295"/>
            <p:custDataLst>
              <p:tags r:id="rId3"/>
            </p:custDataLst>
          </p:nvPr>
        </p:nvSpPr>
        <p:spPr>
          <a:xfrm>
            <a:off x="7700792" y="5353291"/>
            <a:ext cx="3657600" cy="942566"/>
          </a:xfrm>
        </p:spPr>
        <p:txBody>
          <a:bodyPr vert="horz" lIns="0" tIns="45720" rIns="91440" bIns="45720" rtlCol="0" anchor="t">
            <a:normAutofit/>
          </a:bodyPr>
          <a:lstStyle/>
          <a:p>
            <a:pPr marL="10795" indent="0">
              <a:lnSpc>
                <a:spcPct val="114000"/>
              </a:lnSpc>
              <a:buNone/>
            </a:pPr>
            <a:r>
              <a:rPr lang="en-US" sz="1400">
                <a:cs typeface="Arial"/>
              </a:rPr>
              <a:t>Adding walls reduces accuracy slightly; Random Forest and </a:t>
            </a:r>
            <a:r>
              <a:rPr lang="en-US" sz="1400" err="1">
                <a:cs typeface="Arial"/>
              </a:rPr>
              <a:t>XGBoost</a:t>
            </a:r>
            <a:r>
              <a:rPr lang="en-US" sz="1400">
                <a:cs typeface="Arial"/>
              </a:rPr>
              <a:t> remain strong near 85%, while simpler models drop more.</a:t>
            </a:r>
            <a:endParaRPr lang="en-US">
              <a:cs typeface="Arial"/>
            </a:endParaRPr>
          </a:p>
        </p:txBody>
      </p:sp>
      <p:sp>
        <p:nvSpPr>
          <p:cNvPr id="12" name="Rectangle 11">
            <a:extLst>
              <a:ext uri="{FF2B5EF4-FFF2-40B4-BE49-F238E27FC236}">
                <a16:creationId xmlns:a16="http://schemas.microsoft.com/office/drawing/2014/main" id="{AD057C64-B6DF-0C32-9BC3-F746E58E9EBF}"/>
              </a:ext>
            </a:extLst>
          </p:cNvPr>
          <p:cNvSpPr/>
          <p:nvPr>
            <p:custDataLst>
              <p:tags r:id="rId4"/>
            </p:custDataLst>
          </p:nvPr>
        </p:nvSpPr>
        <p:spPr>
          <a:xfrm>
            <a:off x="419100" y="6431317"/>
            <a:ext cx="1825782" cy="1980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B0503020102020204"/>
              <a:ea typeface="+mn-ea"/>
              <a:cs typeface="+mn-cs"/>
            </a:endParaRPr>
          </a:p>
        </p:txBody>
      </p:sp>
      <p:sp>
        <p:nvSpPr>
          <p:cNvPr id="14" name="TextBox 13">
            <a:extLst>
              <a:ext uri="{FF2B5EF4-FFF2-40B4-BE49-F238E27FC236}">
                <a16:creationId xmlns:a16="http://schemas.microsoft.com/office/drawing/2014/main" id="{B70BD715-DCCD-4AFF-3022-D262DE9A842B}"/>
              </a:ext>
            </a:extLst>
          </p:cNvPr>
          <p:cNvSpPr txBox="1"/>
          <p:nvPr>
            <p:custDataLst>
              <p:tags r:id="rId5"/>
            </p:custDataLst>
          </p:nvPr>
        </p:nvSpPr>
        <p:spPr>
          <a:xfrm>
            <a:off x="419100" y="249300"/>
            <a:ext cx="3581400" cy="414150"/>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srgbClr val="818198"/>
                </a:solidFill>
                <a:effectLst/>
                <a:uLnTx/>
                <a:uFillTx/>
                <a:latin typeface="Aptos" panose="02110004020202020204"/>
                <a:ea typeface="+mn-ea"/>
                <a:cs typeface="+mn-cs"/>
              </a:rPr>
              <a:t>Results</a:t>
            </a:r>
          </a:p>
        </p:txBody>
      </p:sp>
      <p:sp>
        <p:nvSpPr>
          <p:cNvPr id="29" name="Content Placeholder 3">
            <a:extLst>
              <a:ext uri="{FF2B5EF4-FFF2-40B4-BE49-F238E27FC236}">
                <a16:creationId xmlns:a16="http://schemas.microsoft.com/office/drawing/2014/main" id="{767E2E4D-D3C4-03AE-624F-27EAB7C134F3}"/>
              </a:ext>
            </a:extLst>
          </p:cNvPr>
          <p:cNvSpPr txBox="1">
            <a:spLocks/>
          </p:cNvSpPr>
          <p:nvPr>
            <p:custDataLst>
              <p:tags r:id="rId6"/>
            </p:custDataLst>
          </p:nvPr>
        </p:nvSpPr>
        <p:spPr>
          <a:xfrm>
            <a:off x="7715971" y="1567405"/>
            <a:ext cx="3657600" cy="913629"/>
          </a:xfrm>
          <a:prstGeom prst="rect">
            <a:avLst/>
          </a:prstGeom>
        </p:spPr>
        <p:txBody>
          <a:bodyPr vert="horz" lIns="0" tIns="45720" rIns="91440" bIns="45720" rtlCol="0" anchor="t">
            <a:normAutofit/>
          </a:bodyPr>
          <a:lstStyle>
            <a:defPPr>
              <a:defRPr lang="en-US"/>
            </a:defPPr>
            <a:lvl1pPr marL="11113" indent="0" defTabSz="914354">
              <a:lnSpc>
                <a:spcPct val="114000"/>
              </a:lnSpc>
              <a:spcBef>
                <a:spcPts val="1200"/>
              </a:spcBef>
              <a:buFont typeface="Arial" panose="020B0604020202020204" pitchFamily="34" charset="0"/>
              <a:buNone/>
              <a:tabLst/>
              <a:defRPr sz="1500">
                <a:solidFill>
                  <a:schemeClr val="tx2"/>
                </a:solidFill>
                <a:cs typeface="Arial" panose="020B0604020202020204" pitchFamily="34" charset="0"/>
              </a:defRPr>
            </a:lvl1pPr>
            <a:lvl2pPr marL="628635" indent="-285744" defTabSz="914354">
              <a:lnSpc>
                <a:spcPct val="150000"/>
              </a:lnSpc>
              <a:spcBef>
                <a:spcPts val="1200"/>
              </a:spcBef>
              <a:buFont typeface="Arial" panose="020B0604020202020204" pitchFamily="34" charset="0"/>
              <a:buChar char="•"/>
              <a:tabLst/>
              <a:defRPr sz="1600">
                <a:cs typeface="Arial" panose="020B0604020202020204" pitchFamily="34" charset="0"/>
              </a:defRPr>
            </a:lvl2pPr>
            <a:lvl3pPr marL="1085824" indent="-285744" defTabSz="914354">
              <a:lnSpc>
                <a:spcPct val="150000"/>
              </a:lnSpc>
              <a:spcBef>
                <a:spcPts val="1200"/>
              </a:spcBef>
              <a:buFont typeface="Arial" panose="020B0604020202020204" pitchFamily="34" charset="0"/>
              <a:buChar char="•"/>
              <a:tabLst/>
              <a:defRPr sz="1600">
                <a:cs typeface="Arial" panose="020B0604020202020204" pitchFamily="34" charset="0"/>
              </a:defRPr>
            </a:lvl3pPr>
            <a:lvl4pPr marL="1543012" indent="-285744" defTabSz="914354">
              <a:lnSpc>
                <a:spcPct val="150000"/>
              </a:lnSpc>
              <a:spcBef>
                <a:spcPts val="1200"/>
              </a:spcBef>
              <a:buFont typeface="Arial" panose="020B0604020202020204" pitchFamily="34" charset="0"/>
              <a:buChar char="•"/>
              <a:tabLst/>
              <a:defRPr sz="1600">
                <a:cs typeface="Arial" panose="020B0604020202020204" pitchFamily="34" charset="0"/>
              </a:defRPr>
            </a:lvl4pPr>
            <a:lvl5pPr marL="2001789" indent="-285744" defTabSz="914354">
              <a:lnSpc>
                <a:spcPct val="150000"/>
              </a:lnSpc>
              <a:spcBef>
                <a:spcPts val="1200"/>
              </a:spcBef>
              <a:buFont typeface="Arial" panose="020B0604020202020204" pitchFamily="34" charset="0"/>
              <a:buChar char="•"/>
              <a:tabLst/>
              <a:defRPr sz="1600">
                <a:cs typeface="Arial" panose="020B0604020202020204" pitchFamily="34" charset="0"/>
              </a:defRPr>
            </a:lvl5pPr>
            <a:lvl6pPr marL="2514474" indent="-228589" defTabSz="914354">
              <a:lnSpc>
                <a:spcPct val="90000"/>
              </a:lnSpc>
              <a:spcBef>
                <a:spcPts val="500"/>
              </a:spcBef>
              <a:buFont typeface="Arial" panose="020B0604020202020204" pitchFamily="34" charset="0"/>
              <a:buChar char="•"/>
            </a:lvl6pPr>
            <a:lvl7pPr marL="2971652" indent="-228589" defTabSz="914354">
              <a:lnSpc>
                <a:spcPct val="90000"/>
              </a:lnSpc>
              <a:spcBef>
                <a:spcPts val="500"/>
              </a:spcBef>
              <a:buFont typeface="Arial" panose="020B0604020202020204" pitchFamily="34" charset="0"/>
              <a:buChar char="•"/>
            </a:lvl7pPr>
            <a:lvl8pPr marL="3428829" indent="-228589" defTabSz="914354">
              <a:lnSpc>
                <a:spcPct val="90000"/>
              </a:lnSpc>
              <a:spcBef>
                <a:spcPts val="500"/>
              </a:spcBef>
              <a:buFont typeface="Arial" panose="020B0604020202020204" pitchFamily="34" charset="0"/>
              <a:buChar char="•"/>
            </a:lvl8pPr>
            <a:lvl9pPr marL="3886006" indent="-228589" defTabSz="914354">
              <a:lnSpc>
                <a:spcPct val="90000"/>
              </a:lnSpc>
              <a:spcBef>
                <a:spcPts val="500"/>
              </a:spcBef>
              <a:buFont typeface="Arial" panose="020B0604020202020204" pitchFamily="34" charset="0"/>
              <a:buChar char="•"/>
            </a:lvl9pPr>
          </a:lstStyle>
          <a:p>
            <a:pPr marL="10795" marR="0" lvl="0" indent="0" algn="l" defTabSz="914354" rtl="0" eaLnBrk="1" fontAlgn="auto" latinLnBrk="0" hangingPunct="1">
              <a:lnSpc>
                <a:spcPct val="114000"/>
              </a:lnSpc>
              <a:spcBef>
                <a:spcPts val="12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201C20"/>
                </a:solidFill>
                <a:effectLst/>
                <a:uLnTx/>
                <a:uFillTx/>
                <a:latin typeface="Aptos" panose="02110004020202020204"/>
                <a:ea typeface="+mn-ea"/>
                <a:cs typeface="Arial"/>
              </a:rPr>
              <a:t>Models perform modestly with only goal distance; Random Forest and </a:t>
            </a:r>
            <a:r>
              <a:rPr kumimoji="0" lang="en-US" sz="1400" b="0" i="0" u="none" strike="noStrike" kern="1200" cap="none" spc="0" normalizeH="0" baseline="0" noProof="0" err="1">
                <a:ln>
                  <a:noFill/>
                </a:ln>
                <a:solidFill>
                  <a:srgbClr val="201C20"/>
                </a:solidFill>
                <a:effectLst/>
                <a:uLnTx/>
                <a:uFillTx/>
                <a:latin typeface="Aptos" panose="02110004020202020204"/>
                <a:ea typeface="+mn-ea"/>
                <a:cs typeface="Arial"/>
              </a:rPr>
              <a:t>XGBoost</a:t>
            </a:r>
            <a:r>
              <a:rPr kumimoji="0" lang="en-US" sz="1400" b="0" i="0" u="none" strike="noStrike" kern="1200" cap="none" spc="0" normalizeH="0" baseline="0" noProof="0">
                <a:ln>
                  <a:noFill/>
                </a:ln>
                <a:solidFill>
                  <a:srgbClr val="201C20"/>
                </a:solidFill>
                <a:effectLst/>
                <a:uLnTx/>
                <a:uFillTx/>
                <a:latin typeface="Aptos" panose="02110004020202020204"/>
                <a:ea typeface="+mn-ea"/>
                <a:cs typeface="Arial"/>
              </a:rPr>
              <a:t> lead with 37.9% and 43.6% accuracy.</a:t>
            </a:r>
            <a:endParaRPr kumimoji="0" lang="en-US" sz="1500" b="0" i="0" u="none" strike="noStrike" kern="1200" cap="none" spc="0" normalizeH="0" baseline="0" noProof="0">
              <a:ln>
                <a:noFill/>
              </a:ln>
              <a:solidFill>
                <a:srgbClr val="818198"/>
              </a:solidFill>
              <a:effectLst/>
              <a:uLnTx/>
              <a:uFillTx/>
              <a:latin typeface="Aptos" panose="02110004020202020204"/>
              <a:ea typeface="+mn-ea"/>
              <a:cs typeface="Arial" panose="020B0604020202020204" pitchFamily="34" charset="0"/>
            </a:endParaRPr>
          </a:p>
        </p:txBody>
      </p:sp>
      <p:pic>
        <p:nvPicPr>
          <p:cNvPr id="7" name="Picture 6" descr="A graph of different datasets&#10;&#10;AI-generated content may be incorrect.">
            <a:extLst>
              <a:ext uri="{FF2B5EF4-FFF2-40B4-BE49-F238E27FC236}">
                <a16:creationId xmlns:a16="http://schemas.microsoft.com/office/drawing/2014/main" id="{8429704C-191D-A936-FB47-CCDD483A907E}"/>
              </a:ext>
            </a:extLst>
          </p:cNvPr>
          <p:cNvPicPr>
            <a:picLocks noChangeAspect="1"/>
          </p:cNvPicPr>
          <p:nvPr/>
        </p:nvPicPr>
        <p:blipFill>
          <a:blip r:embed="rId13"/>
          <a:stretch>
            <a:fillRect/>
          </a:stretch>
        </p:blipFill>
        <p:spPr>
          <a:xfrm>
            <a:off x="157552" y="1567404"/>
            <a:ext cx="7300072" cy="4099367"/>
          </a:xfrm>
          <a:prstGeom prst="rect">
            <a:avLst/>
          </a:prstGeom>
        </p:spPr>
      </p:pic>
      <p:sp>
        <p:nvSpPr>
          <p:cNvPr id="8" name="Content Placeholder 3">
            <a:extLst>
              <a:ext uri="{FF2B5EF4-FFF2-40B4-BE49-F238E27FC236}">
                <a16:creationId xmlns:a16="http://schemas.microsoft.com/office/drawing/2014/main" id="{1CCD5F96-90FC-0C30-A66F-282C263FD4D5}"/>
              </a:ext>
            </a:extLst>
          </p:cNvPr>
          <p:cNvSpPr txBox="1">
            <a:spLocks/>
          </p:cNvSpPr>
          <p:nvPr>
            <p:custDataLst>
              <p:tags r:id="rId7"/>
            </p:custDataLst>
          </p:nvPr>
        </p:nvSpPr>
        <p:spPr>
          <a:xfrm>
            <a:off x="7715971" y="1258746"/>
            <a:ext cx="3657600" cy="387945"/>
          </a:xfrm>
          <a:prstGeom prst="rect">
            <a:avLst/>
          </a:prstGeom>
        </p:spPr>
        <p:txBody>
          <a:bodyPr vert="horz" lIns="0" tIns="45720" rIns="91440" bIns="45720" rtlCol="0" anchor="t">
            <a:normAutofit/>
          </a:bodyPr>
          <a:lstStyle>
            <a:defPPr>
              <a:defRPr lang="en-US"/>
            </a:defPPr>
            <a:lvl1pPr marL="11113" indent="0" defTabSz="914354">
              <a:lnSpc>
                <a:spcPct val="114000"/>
              </a:lnSpc>
              <a:spcBef>
                <a:spcPts val="1200"/>
              </a:spcBef>
              <a:buFont typeface="Arial" panose="020B0604020202020204" pitchFamily="34" charset="0"/>
              <a:buNone/>
              <a:tabLst/>
              <a:defRPr sz="1500">
                <a:solidFill>
                  <a:schemeClr val="tx2"/>
                </a:solidFill>
                <a:cs typeface="Arial" panose="020B0604020202020204" pitchFamily="34" charset="0"/>
              </a:defRPr>
            </a:lvl1pPr>
            <a:lvl2pPr marL="628635" indent="-285744" defTabSz="914354">
              <a:lnSpc>
                <a:spcPct val="150000"/>
              </a:lnSpc>
              <a:spcBef>
                <a:spcPts val="1200"/>
              </a:spcBef>
              <a:buFont typeface="Arial" panose="020B0604020202020204" pitchFamily="34" charset="0"/>
              <a:buChar char="•"/>
              <a:tabLst/>
              <a:defRPr sz="1600">
                <a:cs typeface="Arial" panose="020B0604020202020204" pitchFamily="34" charset="0"/>
              </a:defRPr>
            </a:lvl2pPr>
            <a:lvl3pPr marL="1085824" indent="-285744" defTabSz="914354">
              <a:lnSpc>
                <a:spcPct val="150000"/>
              </a:lnSpc>
              <a:spcBef>
                <a:spcPts val="1200"/>
              </a:spcBef>
              <a:buFont typeface="Arial" panose="020B0604020202020204" pitchFamily="34" charset="0"/>
              <a:buChar char="•"/>
              <a:tabLst/>
              <a:defRPr sz="1600">
                <a:cs typeface="Arial" panose="020B0604020202020204" pitchFamily="34" charset="0"/>
              </a:defRPr>
            </a:lvl3pPr>
            <a:lvl4pPr marL="1543012" indent="-285744" defTabSz="914354">
              <a:lnSpc>
                <a:spcPct val="150000"/>
              </a:lnSpc>
              <a:spcBef>
                <a:spcPts val="1200"/>
              </a:spcBef>
              <a:buFont typeface="Arial" panose="020B0604020202020204" pitchFamily="34" charset="0"/>
              <a:buChar char="•"/>
              <a:tabLst/>
              <a:defRPr sz="1600">
                <a:cs typeface="Arial" panose="020B0604020202020204" pitchFamily="34" charset="0"/>
              </a:defRPr>
            </a:lvl4pPr>
            <a:lvl5pPr marL="2001789" indent="-285744" defTabSz="914354">
              <a:lnSpc>
                <a:spcPct val="150000"/>
              </a:lnSpc>
              <a:spcBef>
                <a:spcPts val="1200"/>
              </a:spcBef>
              <a:buFont typeface="Arial" panose="020B0604020202020204" pitchFamily="34" charset="0"/>
              <a:buChar char="•"/>
              <a:tabLst/>
              <a:defRPr sz="1600">
                <a:cs typeface="Arial" panose="020B0604020202020204" pitchFamily="34" charset="0"/>
              </a:defRPr>
            </a:lvl5pPr>
            <a:lvl6pPr marL="2514474" indent="-228589" defTabSz="914354">
              <a:lnSpc>
                <a:spcPct val="90000"/>
              </a:lnSpc>
              <a:spcBef>
                <a:spcPts val="500"/>
              </a:spcBef>
              <a:buFont typeface="Arial" panose="020B0604020202020204" pitchFamily="34" charset="0"/>
              <a:buChar char="•"/>
            </a:lvl6pPr>
            <a:lvl7pPr marL="2971652" indent="-228589" defTabSz="914354">
              <a:lnSpc>
                <a:spcPct val="90000"/>
              </a:lnSpc>
              <a:spcBef>
                <a:spcPts val="500"/>
              </a:spcBef>
              <a:buFont typeface="Arial" panose="020B0604020202020204" pitchFamily="34" charset="0"/>
              <a:buChar char="•"/>
            </a:lvl7pPr>
            <a:lvl8pPr marL="3428829" indent="-228589" defTabSz="914354">
              <a:lnSpc>
                <a:spcPct val="90000"/>
              </a:lnSpc>
              <a:spcBef>
                <a:spcPts val="500"/>
              </a:spcBef>
              <a:buFont typeface="Arial" panose="020B0604020202020204" pitchFamily="34" charset="0"/>
              <a:buChar char="•"/>
            </a:lvl8pPr>
            <a:lvl9pPr marL="3886006" indent="-228589" defTabSz="914354">
              <a:lnSpc>
                <a:spcPct val="90000"/>
              </a:lnSpc>
              <a:spcBef>
                <a:spcPts val="500"/>
              </a:spcBef>
              <a:buFont typeface="Arial" panose="020B0604020202020204" pitchFamily="34" charset="0"/>
              <a:buChar char="•"/>
            </a:lvl9pPr>
          </a:lstStyle>
          <a:p>
            <a:pPr marL="10795" marR="0" lvl="0" indent="0" algn="l" defTabSz="914354" rtl="0" eaLnBrk="1" fontAlgn="auto" latinLnBrk="0" hangingPunct="1">
              <a:lnSpc>
                <a:spcPct val="113999"/>
              </a:lnSpc>
              <a:spcBef>
                <a:spcPts val="1200"/>
              </a:spcBef>
              <a:spcAft>
                <a:spcPts val="0"/>
              </a:spcAft>
              <a:buClrTx/>
              <a:buSzTx/>
              <a:buFont typeface="Arial" panose="020B0604020202020204" pitchFamily="34" charset="0"/>
              <a:buNone/>
              <a:tabLst/>
              <a:defRPr/>
            </a:pPr>
            <a:r>
              <a:rPr kumimoji="0" lang="en-US" sz="1400" b="1" i="0" u="none" strike="noStrike" kern="1200" cap="none" spc="0" normalizeH="0" baseline="0" noProof="0">
                <a:ln>
                  <a:noFill/>
                </a:ln>
                <a:solidFill>
                  <a:srgbClr val="201C20"/>
                </a:solidFill>
                <a:effectLst/>
                <a:uLnTx/>
                <a:uFillTx/>
                <a:latin typeface="Aptos Display"/>
                <a:ea typeface="+mn-ea"/>
                <a:cs typeface="Arial"/>
              </a:rPr>
              <a:t>goal_dist_3k</a:t>
            </a:r>
            <a:endParaRPr kumimoji="0" lang="en-US" sz="1400" b="0" i="0" u="none" strike="noStrike" kern="1200" cap="none" spc="0" normalizeH="0" baseline="0" noProof="0">
              <a:ln>
                <a:noFill/>
              </a:ln>
              <a:solidFill>
                <a:srgbClr val="201C20"/>
              </a:solidFill>
              <a:effectLst/>
              <a:uLnTx/>
              <a:uFillTx/>
              <a:latin typeface="Aptos Display"/>
              <a:ea typeface="+mn-ea"/>
              <a:cs typeface="Arial"/>
            </a:endParaRPr>
          </a:p>
          <a:p>
            <a:pPr marL="10795" marR="0" lvl="0" indent="0" algn="l" defTabSz="914354" rtl="0" eaLnBrk="1" fontAlgn="auto" latinLnBrk="0" hangingPunct="1">
              <a:lnSpc>
                <a:spcPct val="113999"/>
              </a:lnSpc>
              <a:spcBef>
                <a:spcPts val="120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201C20"/>
              </a:solidFill>
              <a:effectLst/>
              <a:uLnTx/>
              <a:uFillTx/>
              <a:latin typeface="Aptos" panose="02110004020202020204"/>
              <a:ea typeface="+mn-ea"/>
              <a:cs typeface="Arial" panose="020B0604020202020204" pitchFamily="34" charset="0"/>
            </a:endParaRPr>
          </a:p>
        </p:txBody>
      </p:sp>
      <p:sp>
        <p:nvSpPr>
          <p:cNvPr id="9" name="Content Placeholder 3">
            <a:extLst>
              <a:ext uri="{FF2B5EF4-FFF2-40B4-BE49-F238E27FC236}">
                <a16:creationId xmlns:a16="http://schemas.microsoft.com/office/drawing/2014/main" id="{4D6B2168-CEE1-EAFD-5EEB-F2CCE3A51CC7}"/>
              </a:ext>
            </a:extLst>
          </p:cNvPr>
          <p:cNvSpPr txBox="1">
            <a:spLocks/>
          </p:cNvSpPr>
          <p:nvPr>
            <p:custDataLst>
              <p:tags r:id="rId8"/>
            </p:custDataLst>
          </p:nvPr>
        </p:nvSpPr>
        <p:spPr>
          <a:xfrm>
            <a:off x="7715970" y="2478910"/>
            <a:ext cx="3657600" cy="387945"/>
          </a:xfrm>
          <a:prstGeom prst="rect">
            <a:avLst/>
          </a:prstGeom>
        </p:spPr>
        <p:txBody>
          <a:bodyPr vert="horz" lIns="0" tIns="45720" rIns="91440" bIns="45720" rtlCol="0" anchor="t">
            <a:normAutofit/>
          </a:bodyPr>
          <a:lstStyle>
            <a:defPPr>
              <a:defRPr lang="en-US"/>
            </a:defPPr>
            <a:lvl1pPr marL="11113" indent="0" defTabSz="914354">
              <a:lnSpc>
                <a:spcPct val="114000"/>
              </a:lnSpc>
              <a:spcBef>
                <a:spcPts val="1200"/>
              </a:spcBef>
              <a:buFont typeface="Arial" panose="020B0604020202020204" pitchFamily="34" charset="0"/>
              <a:buNone/>
              <a:tabLst/>
              <a:defRPr sz="1500">
                <a:solidFill>
                  <a:schemeClr val="tx2"/>
                </a:solidFill>
                <a:cs typeface="Arial" panose="020B0604020202020204" pitchFamily="34" charset="0"/>
              </a:defRPr>
            </a:lvl1pPr>
            <a:lvl2pPr marL="628635" indent="-285744" defTabSz="914354">
              <a:lnSpc>
                <a:spcPct val="150000"/>
              </a:lnSpc>
              <a:spcBef>
                <a:spcPts val="1200"/>
              </a:spcBef>
              <a:buFont typeface="Arial" panose="020B0604020202020204" pitchFamily="34" charset="0"/>
              <a:buChar char="•"/>
              <a:tabLst/>
              <a:defRPr sz="1600">
                <a:cs typeface="Arial" panose="020B0604020202020204" pitchFamily="34" charset="0"/>
              </a:defRPr>
            </a:lvl2pPr>
            <a:lvl3pPr marL="1085824" indent="-285744" defTabSz="914354">
              <a:lnSpc>
                <a:spcPct val="150000"/>
              </a:lnSpc>
              <a:spcBef>
                <a:spcPts val="1200"/>
              </a:spcBef>
              <a:buFont typeface="Arial" panose="020B0604020202020204" pitchFamily="34" charset="0"/>
              <a:buChar char="•"/>
              <a:tabLst/>
              <a:defRPr sz="1600">
                <a:cs typeface="Arial" panose="020B0604020202020204" pitchFamily="34" charset="0"/>
              </a:defRPr>
            </a:lvl3pPr>
            <a:lvl4pPr marL="1543012" indent="-285744" defTabSz="914354">
              <a:lnSpc>
                <a:spcPct val="150000"/>
              </a:lnSpc>
              <a:spcBef>
                <a:spcPts val="1200"/>
              </a:spcBef>
              <a:buFont typeface="Arial" panose="020B0604020202020204" pitchFamily="34" charset="0"/>
              <a:buChar char="•"/>
              <a:tabLst/>
              <a:defRPr sz="1600">
                <a:cs typeface="Arial" panose="020B0604020202020204" pitchFamily="34" charset="0"/>
              </a:defRPr>
            </a:lvl4pPr>
            <a:lvl5pPr marL="2001789" indent="-285744" defTabSz="914354">
              <a:lnSpc>
                <a:spcPct val="150000"/>
              </a:lnSpc>
              <a:spcBef>
                <a:spcPts val="1200"/>
              </a:spcBef>
              <a:buFont typeface="Arial" panose="020B0604020202020204" pitchFamily="34" charset="0"/>
              <a:buChar char="•"/>
              <a:tabLst/>
              <a:defRPr sz="1600">
                <a:cs typeface="Arial" panose="020B0604020202020204" pitchFamily="34" charset="0"/>
              </a:defRPr>
            </a:lvl5pPr>
            <a:lvl6pPr marL="2514474" indent="-228589" defTabSz="914354">
              <a:lnSpc>
                <a:spcPct val="90000"/>
              </a:lnSpc>
              <a:spcBef>
                <a:spcPts val="500"/>
              </a:spcBef>
              <a:buFont typeface="Arial" panose="020B0604020202020204" pitchFamily="34" charset="0"/>
              <a:buChar char="•"/>
            </a:lvl6pPr>
            <a:lvl7pPr marL="2971652" indent="-228589" defTabSz="914354">
              <a:lnSpc>
                <a:spcPct val="90000"/>
              </a:lnSpc>
              <a:spcBef>
                <a:spcPts val="500"/>
              </a:spcBef>
              <a:buFont typeface="Arial" panose="020B0604020202020204" pitchFamily="34" charset="0"/>
              <a:buChar char="•"/>
            </a:lvl7pPr>
            <a:lvl8pPr marL="3428829" indent="-228589" defTabSz="914354">
              <a:lnSpc>
                <a:spcPct val="90000"/>
              </a:lnSpc>
              <a:spcBef>
                <a:spcPts val="500"/>
              </a:spcBef>
              <a:buFont typeface="Arial" panose="020B0604020202020204" pitchFamily="34" charset="0"/>
              <a:buChar char="•"/>
            </a:lvl8pPr>
            <a:lvl9pPr marL="3886006" indent="-228589" defTabSz="914354">
              <a:lnSpc>
                <a:spcPct val="90000"/>
              </a:lnSpc>
              <a:spcBef>
                <a:spcPts val="500"/>
              </a:spcBef>
              <a:buFont typeface="Arial" panose="020B0604020202020204" pitchFamily="34" charset="0"/>
              <a:buChar char="•"/>
            </a:lvl9pPr>
          </a:lstStyle>
          <a:p>
            <a:pPr marL="10795" marR="0" lvl="0" indent="0" algn="l" defTabSz="914354" rtl="0" eaLnBrk="1" fontAlgn="auto" latinLnBrk="0" hangingPunct="1">
              <a:lnSpc>
                <a:spcPct val="113999"/>
              </a:lnSpc>
              <a:spcBef>
                <a:spcPts val="1200"/>
              </a:spcBef>
              <a:spcAft>
                <a:spcPts val="0"/>
              </a:spcAft>
              <a:buClrTx/>
              <a:buSzTx/>
              <a:buFont typeface="Arial" panose="020B0604020202020204" pitchFamily="34" charset="0"/>
              <a:buNone/>
              <a:tabLst/>
              <a:defRPr/>
            </a:pPr>
            <a:r>
              <a:rPr kumimoji="0" lang="en-US" sz="1400" b="1" i="0" u="none" strike="noStrike" kern="1200" cap="none" spc="0" normalizeH="0" baseline="0" noProof="0">
                <a:ln>
                  <a:noFill/>
                </a:ln>
                <a:solidFill>
                  <a:srgbClr val="201C20"/>
                </a:solidFill>
                <a:effectLst/>
                <a:uLnTx/>
                <a:uFillTx/>
                <a:latin typeface="Aptos" panose="02110004020202020204"/>
                <a:ea typeface="+mn-lt"/>
                <a:cs typeface="+mn-lt"/>
              </a:rPr>
              <a:t>goal_dist+goal_dir_3k </a:t>
            </a:r>
            <a:endParaRPr kumimoji="0" lang="en-US" sz="1500" b="1" i="0" u="none" strike="noStrike" kern="1200" cap="none" spc="0" normalizeH="0" baseline="0" noProof="0">
              <a:ln>
                <a:noFill/>
              </a:ln>
              <a:solidFill>
                <a:srgbClr val="201C20"/>
              </a:solidFill>
              <a:effectLst/>
              <a:uLnTx/>
              <a:uFillTx/>
              <a:latin typeface="Aptos" panose="02110004020202020204"/>
              <a:ea typeface="+mn-ea"/>
              <a:cs typeface="Arial" panose="020B0604020202020204" pitchFamily="34" charset="0"/>
            </a:endParaRPr>
          </a:p>
          <a:p>
            <a:pPr marL="10795" marR="0" lvl="0" indent="0" algn="l" defTabSz="914354" rtl="0" eaLnBrk="1" fontAlgn="auto" latinLnBrk="0" hangingPunct="1">
              <a:lnSpc>
                <a:spcPct val="113999"/>
              </a:lnSpc>
              <a:spcBef>
                <a:spcPts val="120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201C20"/>
              </a:solidFill>
              <a:effectLst/>
              <a:uLnTx/>
              <a:uFillTx/>
              <a:latin typeface="Aptos" panose="02110004020202020204"/>
              <a:ea typeface="+mn-ea"/>
              <a:cs typeface="Arial" panose="020B0604020202020204" pitchFamily="34" charset="0"/>
            </a:endParaRPr>
          </a:p>
        </p:txBody>
      </p:sp>
      <p:sp>
        <p:nvSpPr>
          <p:cNvPr id="10" name="Content Placeholder 3">
            <a:extLst>
              <a:ext uri="{FF2B5EF4-FFF2-40B4-BE49-F238E27FC236}">
                <a16:creationId xmlns:a16="http://schemas.microsoft.com/office/drawing/2014/main" id="{C9A2B5C9-7A33-2D5C-258E-AADBF3EB4E3F}"/>
              </a:ext>
            </a:extLst>
          </p:cNvPr>
          <p:cNvSpPr txBox="1">
            <a:spLocks/>
          </p:cNvSpPr>
          <p:nvPr>
            <p:custDataLst>
              <p:tags r:id="rId9"/>
            </p:custDataLst>
          </p:nvPr>
        </p:nvSpPr>
        <p:spPr>
          <a:xfrm>
            <a:off x="7706324" y="3877517"/>
            <a:ext cx="3657600" cy="387945"/>
          </a:xfrm>
          <a:prstGeom prst="rect">
            <a:avLst/>
          </a:prstGeom>
        </p:spPr>
        <p:txBody>
          <a:bodyPr vert="horz" lIns="0" tIns="45720" rIns="91440" bIns="45720" rtlCol="0" anchor="t">
            <a:normAutofit/>
          </a:bodyPr>
          <a:lstStyle>
            <a:defPPr>
              <a:defRPr lang="en-US"/>
            </a:defPPr>
            <a:lvl1pPr marL="11113" indent="0" defTabSz="914354">
              <a:lnSpc>
                <a:spcPct val="114000"/>
              </a:lnSpc>
              <a:spcBef>
                <a:spcPts val="1200"/>
              </a:spcBef>
              <a:buFont typeface="Arial" panose="020B0604020202020204" pitchFamily="34" charset="0"/>
              <a:buNone/>
              <a:tabLst/>
              <a:defRPr sz="1500">
                <a:solidFill>
                  <a:schemeClr val="tx2"/>
                </a:solidFill>
                <a:cs typeface="Arial" panose="020B0604020202020204" pitchFamily="34" charset="0"/>
              </a:defRPr>
            </a:lvl1pPr>
            <a:lvl2pPr marL="628635" indent="-285744" defTabSz="914354">
              <a:lnSpc>
                <a:spcPct val="150000"/>
              </a:lnSpc>
              <a:spcBef>
                <a:spcPts val="1200"/>
              </a:spcBef>
              <a:buFont typeface="Arial" panose="020B0604020202020204" pitchFamily="34" charset="0"/>
              <a:buChar char="•"/>
              <a:tabLst/>
              <a:defRPr sz="1600">
                <a:cs typeface="Arial" panose="020B0604020202020204" pitchFamily="34" charset="0"/>
              </a:defRPr>
            </a:lvl2pPr>
            <a:lvl3pPr marL="1085824" indent="-285744" defTabSz="914354">
              <a:lnSpc>
                <a:spcPct val="150000"/>
              </a:lnSpc>
              <a:spcBef>
                <a:spcPts val="1200"/>
              </a:spcBef>
              <a:buFont typeface="Arial" panose="020B0604020202020204" pitchFamily="34" charset="0"/>
              <a:buChar char="•"/>
              <a:tabLst/>
              <a:defRPr sz="1600">
                <a:cs typeface="Arial" panose="020B0604020202020204" pitchFamily="34" charset="0"/>
              </a:defRPr>
            </a:lvl3pPr>
            <a:lvl4pPr marL="1543012" indent="-285744" defTabSz="914354">
              <a:lnSpc>
                <a:spcPct val="150000"/>
              </a:lnSpc>
              <a:spcBef>
                <a:spcPts val="1200"/>
              </a:spcBef>
              <a:buFont typeface="Arial" panose="020B0604020202020204" pitchFamily="34" charset="0"/>
              <a:buChar char="•"/>
              <a:tabLst/>
              <a:defRPr sz="1600">
                <a:cs typeface="Arial" panose="020B0604020202020204" pitchFamily="34" charset="0"/>
              </a:defRPr>
            </a:lvl4pPr>
            <a:lvl5pPr marL="2001789" indent="-285744" defTabSz="914354">
              <a:lnSpc>
                <a:spcPct val="150000"/>
              </a:lnSpc>
              <a:spcBef>
                <a:spcPts val="1200"/>
              </a:spcBef>
              <a:buFont typeface="Arial" panose="020B0604020202020204" pitchFamily="34" charset="0"/>
              <a:buChar char="•"/>
              <a:tabLst/>
              <a:defRPr sz="1600">
                <a:cs typeface="Arial" panose="020B0604020202020204" pitchFamily="34" charset="0"/>
              </a:defRPr>
            </a:lvl5pPr>
            <a:lvl6pPr marL="2514474" indent="-228589" defTabSz="914354">
              <a:lnSpc>
                <a:spcPct val="90000"/>
              </a:lnSpc>
              <a:spcBef>
                <a:spcPts val="500"/>
              </a:spcBef>
              <a:buFont typeface="Arial" panose="020B0604020202020204" pitchFamily="34" charset="0"/>
              <a:buChar char="•"/>
            </a:lvl6pPr>
            <a:lvl7pPr marL="2971652" indent="-228589" defTabSz="914354">
              <a:lnSpc>
                <a:spcPct val="90000"/>
              </a:lnSpc>
              <a:spcBef>
                <a:spcPts val="500"/>
              </a:spcBef>
              <a:buFont typeface="Arial" panose="020B0604020202020204" pitchFamily="34" charset="0"/>
              <a:buChar char="•"/>
            </a:lvl7pPr>
            <a:lvl8pPr marL="3428829" indent="-228589" defTabSz="914354">
              <a:lnSpc>
                <a:spcPct val="90000"/>
              </a:lnSpc>
              <a:spcBef>
                <a:spcPts val="500"/>
              </a:spcBef>
              <a:buFont typeface="Arial" panose="020B0604020202020204" pitchFamily="34" charset="0"/>
              <a:buChar char="•"/>
            </a:lvl8pPr>
            <a:lvl9pPr marL="3886006" indent="-228589" defTabSz="914354">
              <a:lnSpc>
                <a:spcPct val="90000"/>
              </a:lnSpc>
              <a:spcBef>
                <a:spcPts val="500"/>
              </a:spcBef>
              <a:buFont typeface="Arial" panose="020B0604020202020204" pitchFamily="34" charset="0"/>
              <a:buChar char="•"/>
            </a:lvl9pPr>
          </a:lstStyle>
          <a:p>
            <a:pPr marL="10795" marR="0" lvl="0" indent="0" algn="l" defTabSz="914354" rtl="0" eaLnBrk="1" fontAlgn="auto" latinLnBrk="0" hangingPunct="1">
              <a:lnSpc>
                <a:spcPct val="113999"/>
              </a:lnSpc>
              <a:spcBef>
                <a:spcPts val="1200"/>
              </a:spcBef>
              <a:spcAft>
                <a:spcPts val="0"/>
              </a:spcAft>
              <a:buClrTx/>
              <a:buSzTx/>
              <a:buFont typeface="Arial" panose="020B0604020202020204" pitchFamily="34" charset="0"/>
              <a:buNone/>
              <a:tabLst/>
              <a:defRPr/>
            </a:pPr>
            <a:r>
              <a:rPr kumimoji="0" lang="en-US" sz="1400" b="1" i="0" u="none" strike="noStrike" kern="1200" cap="none" spc="0" normalizeH="0" baseline="0" noProof="0">
                <a:ln>
                  <a:noFill/>
                </a:ln>
                <a:solidFill>
                  <a:srgbClr val="201C20"/>
                </a:solidFill>
                <a:effectLst/>
                <a:uLnTx/>
                <a:uFillTx/>
                <a:latin typeface="Aptos Display"/>
                <a:ea typeface="+mn-lt"/>
                <a:cs typeface="+mn-lt"/>
              </a:rPr>
              <a:t>goal_dist+goal_dir_10k</a:t>
            </a:r>
            <a:endParaRPr kumimoji="0" lang="en-US" sz="1400" b="0" i="0" u="none" strike="noStrike" kern="1200" cap="none" spc="0" normalizeH="0" baseline="0" noProof="0">
              <a:ln>
                <a:noFill/>
              </a:ln>
              <a:solidFill>
                <a:srgbClr val="201C20"/>
              </a:solidFill>
              <a:effectLst/>
              <a:uLnTx/>
              <a:uFillTx/>
              <a:latin typeface="Aptos Display"/>
              <a:ea typeface="+mn-lt"/>
              <a:cs typeface="+mn-lt"/>
            </a:endParaRPr>
          </a:p>
          <a:p>
            <a:pPr marL="10795" marR="0" lvl="0" indent="0" algn="l" defTabSz="914354" rtl="0" eaLnBrk="1" fontAlgn="auto" latinLnBrk="0" hangingPunct="1">
              <a:lnSpc>
                <a:spcPct val="113999"/>
              </a:lnSpc>
              <a:spcBef>
                <a:spcPts val="1200"/>
              </a:spcBef>
              <a:spcAft>
                <a:spcPts val="0"/>
              </a:spcAft>
              <a:buClrTx/>
              <a:buSzTx/>
              <a:buFont typeface="Arial" panose="020B0604020202020204" pitchFamily="34" charset="0"/>
              <a:buNone/>
              <a:tabLst/>
              <a:defRPr/>
            </a:pPr>
            <a:endParaRPr kumimoji="0" lang="en-US" sz="1400" b="1" i="0" u="none" strike="noStrike" kern="1200" cap="none" spc="0" normalizeH="0" baseline="0" noProof="0">
              <a:ln>
                <a:noFill/>
              </a:ln>
              <a:solidFill>
                <a:srgbClr val="201C20"/>
              </a:solidFill>
              <a:effectLst/>
              <a:uLnTx/>
              <a:uFillTx/>
              <a:latin typeface="Aptos" panose="02110004020202020204"/>
              <a:ea typeface="+mn-ea"/>
              <a:cs typeface="Arial" panose="020B0604020202020204" pitchFamily="34" charset="0"/>
            </a:endParaRPr>
          </a:p>
          <a:p>
            <a:pPr marL="10795" marR="0" lvl="0" indent="0" algn="l" defTabSz="914354" rtl="0" eaLnBrk="1" fontAlgn="auto" latinLnBrk="0" hangingPunct="1">
              <a:lnSpc>
                <a:spcPct val="113999"/>
              </a:lnSpc>
              <a:spcBef>
                <a:spcPts val="120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201C20"/>
              </a:solidFill>
              <a:effectLst/>
              <a:uLnTx/>
              <a:uFillTx/>
              <a:latin typeface="Aptos" panose="02110004020202020204"/>
              <a:ea typeface="+mn-ea"/>
              <a:cs typeface="Arial" panose="020B0604020202020204" pitchFamily="34" charset="0"/>
            </a:endParaRPr>
          </a:p>
        </p:txBody>
      </p:sp>
      <p:sp>
        <p:nvSpPr>
          <p:cNvPr id="13" name="Content Placeholder 3">
            <a:extLst>
              <a:ext uri="{FF2B5EF4-FFF2-40B4-BE49-F238E27FC236}">
                <a16:creationId xmlns:a16="http://schemas.microsoft.com/office/drawing/2014/main" id="{4A0F3C2F-253A-7015-B716-2D71849717A5}"/>
              </a:ext>
            </a:extLst>
          </p:cNvPr>
          <p:cNvSpPr txBox="1">
            <a:spLocks/>
          </p:cNvSpPr>
          <p:nvPr>
            <p:custDataLst>
              <p:tags r:id="rId10"/>
            </p:custDataLst>
          </p:nvPr>
        </p:nvSpPr>
        <p:spPr>
          <a:xfrm>
            <a:off x="7701629" y="4169779"/>
            <a:ext cx="3657600" cy="633907"/>
          </a:xfrm>
          <a:prstGeom prst="rect">
            <a:avLst/>
          </a:prstGeom>
        </p:spPr>
        <p:txBody>
          <a:bodyPr vert="horz" lIns="0" tIns="45720" rIns="91440" bIns="45720" rtlCol="0" anchor="t">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795" marR="0" lvl="0" indent="0" algn="l" defTabSz="914354" rtl="0" eaLnBrk="1" fontAlgn="auto" latinLnBrk="0" hangingPunct="1">
              <a:lnSpc>
                <a:spcPct val="114000"/>
              </a:lnSpc>
              <a:spcBef>
                <a:spcPts val="12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201C20"/>
                </a:solidFill>
                <a:effectLst/>
                <a:uLnTx/>
                <a:uFillTx/>
                <a:latin typeface="Aptos" panose="02110004020202020204"/>
                <a:ea typeface="+mn-ea"/>
                <a:cs typeface="Arial"/>
              </a:rPr>
              <a:t>Increasing the dataset size from 3 to 10k did not make a big difference.</a:t>
            </a:r>
            <a:endParaRPr kumimoji="0" lang="en-US" sz="1400" b="0" i="0" u="none" strike="noStrike" kern="1200" cap="none" spc="0" normalizeH="0" baseline="0" noProof="0">
              <a:ln>
                <a:noFill/>
              </a:ln>
              <a:solidFill>
                <a:srgbClr val="201C20"/>
              </a:solidFill>
              <a:effectLst/>
              <a:uLnTx/>
              <a:uFillTx/>
              <a:latin typeface="Aptos" panose="02110004020202020204"/>
              <a:ea typeface="+mn-ea"/>
              <a:cs typeface="Arial" panose="020B0604020202020204" pitchFamily="34" charset="0"/>
            </a:endParaRPr>
          </a:p>
        </p:txBody>
      </p:sp>
      <p:sp>
        <p:nvSpPr>
          <p:cNvPr id="18" name="Content Placeholder 3">
            <a:extLst>
              <a:ext uri="{FF2B5EF4-FFF2-40B4-BE49-F238E27FC236}">
                <a16:creationId xmlns:a16="http://schemas.microsoft.com/office/drawing/2014/main" id="{F3070CB9-C4F9-0F42-6A9C-ADC00109E8AD}"/>
              </a:ext>
            </a:extLst>
          </p:cNvPr>
          <p:cNvSpPr txBox="1">
            <a:spLocks/>
          </p:cNvSpPr>
          <p:nvPr>
            <p:custDataLst>
              <p:tags r:id="rId11"/>
            </p:custDataLst>
          </p:nvPr>
        </p:nvSpPr>
        <p:spPr>
          <a:xfrm>
            <a:off x="7715969" y="4967466"/>
            <a:ext cx="3657600" cy="387945"/>
          </a:xfrm>
          <a:prstGeom prst="rect">
            <a:avLst/>
          </a:prstGeom>
        </p:spPr>
        <p:txBody>
          <a:bodyPr vert="horz" lIns="0" tIns="45720" rIns="91440" bIns="45720" rtlCol="0" anchor="t">
            <a:normAutofit/>
          </a:bodyPr>
          <a:lstStyle>
            <a:defPPr>
              <a:defRPr lang="en-US"/>
            </a:defPPr>
            <a:lvl1pPr marL="11113" indent="0" defTabSz="914354">
              <a:lnSpc>
                <a:spcPct val="114000"/>
              </a:lnSpc>
              <a:spcBef>
                <a:spcPts val="1200"/>
              </a:spcBef>
              <a:buFont typeface="Arial" panose="020B0604020202020204" pitchFamily="34" charset="0"/>
              <a:buNone/>
              <a:tabLst/>
              <a:defRPr sz="1500">
                <a:solidFill>
                  <a:schemeClr val="tx2"/>
                </a:solidFill>
                <a:cs typeface="Arial" panose="020B0604020202020204" pitchFamily="34" charset="0"/>
              </a:defRPr>
            </a:lvl1pPr>
            <a:lvl2pPr marL="628635" indent="-285744" defTabSz="914354">
              <a:lnSpc>
                <a:spcPct val="150000"/>
              </a:lnSpc>
              <a:spcBef>
                <a:spcPts val="1200"/>
              </a:spcBef>
              <a:buFont typeface="Arial" panose="020B0604020202020204" pitchFamily="34" charset="0"/>
              <a:buChar char="•"/>
              <a:tabLst/>
              <a:defRPr sz="1600">
                <a:cs typeface="Arial" panose="020B0604020202020204" pitchFamily="34" charset="0"/>
              </a:defRPr>
            </a:lvl2pPr>
            <a:lvl3pPr marL="1085824" indent="-285744" defTabSz="914354">
              <a:lnSpc>
                <a:spcPct val="150000"/>
              </a:lnSpc>
              <a:spcBef>
                <a:spcPts val="1200"/>
              </a:spcBef>
              <a:buFont typeface="Arial" panose="020B0604020202020204" pitchFamily="34" charset="0"/>
              <a:buChar char="•"/>
              <a:tabLst/>
              <a:defRPr sz="1600">
                <a:cs typeface="Arial" panose="020B0604020202020204" pitchFamily="34" charset="0"/>
              </a:defRPr>
            </a:lvl3pPr>
            <a:lvl4pPr marL="1543012" indent="-285744" defTabSz="914354">
              <a:lnSpc>
                <a:spcPct val="150000"/>
              </a:lnSpc>
              <a:spcBef>
                <a:spcPts val="1200"/>
              </a:spcBef>
              <a:buFont typeface="Arial" panose="020B0604020202020204" pitchFamily="34" charset="0"/>
              <a:buChar char="•"/>
              <a:tabLst/>
              <a:defRPr sz="1600">
                <a:cs typeface="Arial" panose="020B0604020202020204" pitchFamily="34" charset="0"/>
              </a:defRPr>
            </a:lvl4pPr>
            <a:lvl5pPr marL="2001789" indent="-285744" defTabSz="914354">
              <a:lnSpc>
                <a:spcPct val="150000"/>
              </a:lnSpc>
              <a:spcBef>
                <a:spcPts val="1200"/>
              </a:spcBef>
              <a:buFont typeface="Arial" panose="020B0604020202020204" pitchFamily="34" charset="0"/>
              <a:buChar char="•"/>
              <a:tabLst/>
              <a:defRPr sz="1600">
                <a:cs typeface="Arial" panose="020B0604020202020204" pitchFamily="34" charset="0"/>
              </a:defRPr>
            </a:lvl5pPr>
            <a:lvl6pPr marL="2514474" indent="-228589" defTabSz="914354">
              <a:lnSpc>
                <a:spcPct val="90000"/>
              </a:lnSpc>
              <a:spcBef>
                <a:spcPts val="500"/>
              </a:spcBef>
              <a:buFont typeface="Arial" panose="020B0604020202020204" pitchFamily="34" charset="0"/>
              <a:buChar char="•"/>
            </a:lvl6pPr>
            <a:lvl7pPr marL="2971652" indent="-228589" defTabSz="914354">
              <a:lnSpc>
                <a:spcPct val="90000"/>
              </a:lnSpc>
              <a:spcBef>
                <a:spcPts val="500"/>
              </a:spcBef>
              <a:buFont typeface="Arial" panose="020B0604020202020204" pitchFamily="34" charset="0"/>
              <a:buChar char="•"/>
            </a:lvl7pPr>
            <a:lvl8pPr marL="3428829" indent="-228589" defTabSz="914354">
              <a:lnSpc>
                <a:spcPct val="90000"/>
              </a:lnSpc>
              <a:spcBef>
                <a:spcPts val="500"/>
              </a:spcBef>
              <a:buFont typeface="Arial" panose="020B0604020202020204" pitchFamily="34" charset="0"/>
              <a:buChar char="•"/>
            </a:lvl8pPr>
            <a:lvl9pPr marL="3886006" indent="-228589" defTabSz="914354">
              <a:lnSpc>
                <a:spcPct val="90000"/>
              </a:lnSpc>
              <a:spcBef>
                <a:spcPts val="500"/>
              </a:spcBef>
              <a:buFont typeface="Arial" panose="020B0604020202020204" pitchFamily="34" charset="0"/>
              <a:buChar char="•"/>
            </a:lvl9pPr>
          </a:lstStyle>
          <a:p>
            <a:pPr marL="10795" marR="0" lvl="0" indent="0" algn="l" defTabSz="914354" rtl="0" eaLnBrk="1" fontAlgn="auto" latinLnBrk="0" hangingPunct="1">
              <a:lnSpc>
                <a:spcPct val="113999"/>
              </a:lnSpc>
              <a:spcBef>
                <a:spcPts val="1200"/>
              </a:spcBef>
              <a:spcAft>
                <a:spcPts val="0"/>
              </a:spcAft>
              <a:buClrTx/>
              <a:buSzTx/>
              <a:buFont typeface="Arial" panose="020B0604020202020204" pitchFamily="34" charset="0"/>
              <a:buNone/>
              <a:tabLst/>
              <a:defRPr/>
            </a:pPr>
            <a:r>
              <a:rPr kumimoji="0" lang="en-US" sz="1400" b="1" i="0" u="none" strike="noStrike" kern="1200" cap="none" spc="0" normalizeH="0" baseline="0" noProof="0">
                <a:ln>
                  <a:noFill/>
                </a:ln>
                <a:solidFill>
                  <a:srgbClr val="201C20"/>
                </a:solidFill>
                <a:effectLst/>
                <a:uLnTx/>
                <a:uFillTx/>
                <a:latin typeface="Aptos Display"/>
                <a:ea typeface="+mn-lt"/>
                <a:cs typeface="+mn-lt"/>
              </a:rPr>
              <a:t>goal_dist+goal_dir_3walls_10k</a:t>
            </a:r>
            <a:endParaRPr kumimoji="0" lang="en-US" sz="1400" b="0" i="0" u="none" strike="noStrike" kern="1200" cap="none" spc="0" normalizeH="0" baseline="0" noProof="0">
              <a:ln>
                <a:noFill/>
              </a:ln>
              <a:solidFill>
                <a:srgbClr val="201C20"/>
              </a:solidFill>
              <a:effectLst/>
              <a:uLnTx/>
              <a:uFillTx/>
              <a:latin typeface="Aptos Display"/>
              <a:ea typeface="+mn-lt"/>
              <a:cs typeface="+mn-lt"/>
            </a:endParaRPr>
          </a:p>
          <a:p>
            <a:pPr marL="10795" marR="0" lvl="0" indent="0" algn="l" defTabSz="914354" rtl="0" eaLnBrk="1" fontAlgn="auto" latinLnBrk="0" hangingPunct="1">
              <a:lnSpc>
                <a:spcPct val="113999"/>
              </a:lnSpc>
              <a:spcBef>
                <a:spcPts val="1200"/>
              </a:spcBef>
              <a:spcAft>
                <a:spcPts val="0"/>
              </a:spcAft>
              <a:buClrTx/>
              <a:buSzTx/>
              <a:buFont typeface="Arial" panose="020B0604020202020204" pitchFamily="34" charset="0"/>
              <a:buNone/>
              <a:tabLst/>
              <a:defRPr/>
            </a:pPr>
            <a:endParaRPr kumimoji="0" lang="en-US" sz="1400" b="1" i="0" u="none" strike="noStrike" kern="1200" cap="none" spc="0" normalizeH="0" baseline="0" noProof="0">
              <a:ln>
                <a:noFill/>
              </a:ln>
              <a:solidFill>
                <a:srgbClr val="201C20"/>
              </a:solidFill>
              <a:effectLst/>
              <a:uLnTx/>
              <a:uFillTx/>
              <a:latin typeface="Aptos" panose="02110004020202020204"/>
              <a:ea typeface="+mn-lt"/>
              <a:cs typeface="Arial" panose="020B0604020202020204" pitchFamily="34" charset="0"/>
            </a:endParaRPr>
          </a:p>
          <a:p>
            <a:pPr marL="10795" marR="0" lvl="0" indent="0" algn="l" defTabSz="914354" rtl="0" eaLnBrk="1" fontAlgn="auto" latinLnBrk="0" hangingPunct="1">
              <a:lnSpc>
                <a:spcPct val="113999"/>
              </a:lnSpc>
              <a:spcBef>
                <a:spcPts val="120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201C20"/>
              </a:solidFill>
              <a:effectLst/>
              <a:uLnTx/>
              <a:uFillTx/>
              <a:latin typeface="Aptos" panose="02110004020202020204"/>
              <a:ea typeface="+mn-ea"/>
              <a:cs typeface="Arial" panose="020B0604020202020204" pitchFamily="34" charset="0"/>
            </a:endParaRPr>
          </a:p>
        </p:txBody>
      </p:sp>
    </p:spTree>
    <p:extLst>
      <p:ext uri="{BB962C8B-B14F-4D97-AF65-F5344CB8AC3E}">
        <p14:creationId xmlns:p14="http://schemas.microsoft.com/office/powerpoint/2010/main" val="862570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29EB0308-56EF-BA2B-AA58-01F77BC23CC7}"/>
              </a:ext>
            </a:extLst>
          </p:cNvPr>
          <p:cNvSpPr txBox="1"/>
          <p:nvPr>
            <p:custDataLst>
              <p:tags r:id="rId1"/>
            </p:custDataLst>
          </p:nvPr>
        </p:nvSpPr>
        <p:spPr>
          <a:xfrm>
            <a:off x="419100" y="249300"/>
            <a:ext cx="3581400" cy="414150"/>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srgbClr val="818198"/>
                </a:solidFill>
                <a:effectLst/>
                <a:uLnTx/>
                <a:uFillTx/>
                <a:latin typeface="Aptos" panose="02110004020202020204"/>
                <a:ea typeface="+mn-ea"/>
                <a:cs typeface="+mn-cs"/>
              </a:rPr>
              <a:t>Results</a:t>
            </a:r>
          </a:p>
        </p:txBody>
      </p:sp>
      <p:sp>
        <p:nvSpPr>
          <p:cNvPr id="2" name="Title 1">
            <a:extLst>
              <a:ext uri="{FF2B5EF4-FFF2-40B4-BE49-F238E27FC236}">
                <a16:creationId xmlns:a16="http://schemas.microsoft.com/office/drawing/2014/main" id="{E0B4449C-5303-D6AC-1283-771188148CC0}"/>
              </a:ext>
            </a:extLst>
          </p:cNvPr>
          <p:cNvSpPr>
            <a:spLocks noGrp="1"/>
          </p:cNvSpPr>
          <p:nvPr>
            <p:ph type="title"/>
            <p:custDataLst>
              <p:tags r:id="rId2"/>
            </p:custDataLst>
          </p:nvPr>
        </p:nvSpPr>
        <p:spPr/>
        <p:txBody>
          <a:bodyPr lIns="0">
            <a:normAutofit/>
          </a:bodyPr>
          <a:lstStyle/>
          <a:p>
            <a:r>
              <a:rPr lang="en-US" noProof="1"/>
              <a:t>Performance in the simulator</a:t>
            </a:r>
            <a:endParaRPr lang="en-US"/>
          </a:p>
        </p:txBody>
      </p:sp>
      <p:sp>
        <p:nvSpPr>
          <p:cNvPr id="12" name="Rectangle 11">
            <a:extLst>
              <a:ext uri="{FF2B5EF4-FFF2-40B4-BE49-F238E27FC236}">
                <a16:creationId xmlns:a16="http://schemas.microsoft.com/office/drawing/2014/main" id="{06120FB6-66B6-6CD1-EC65-EC156167B0E3}"/>
              </a:ext>
            </a:extLst>
          </p:cNvPr>
          <p:cNvSpPr/>
          <p:nvPr>
            <p:custDataLst>
              <p:tags r:id="rId3"/>
            </p:custDataLst>
          </p:nvPr>
        </p:nvSpPr>
        <p:spPr>
          <a:xfrm>
            <a:off x="419100" y="6431317"/>
            <a:ext cx="1825782" cy="203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1">
              <a:ln>
                <a:noFill/>
              </a:ln>
              <a:solidFill>
                <a:srgbClr val="FFFFFF"/>
              </a:solidFill>
              <a:effectLst/>
              <a:uLnTx/>
              <a:uFillTx/>
              <a:latin typeface="Aptos" panose="02110004020202020204"/>
              <a:ea typeface="+mn-ea"/>
              <a:cs typeface="+mn-cs"/>
            </a:endParaRPr>
          </a:p>
        </p:txBody>
      </p:sp>
      <p:sp>
        <p:nvSpPr>
          <p:cNvPr id="17" name="Content Placeholder 11">
            <a:extLst>
              <a:ext uri="{FF2B5EF4-FFF2-40B4-BE49-F238E27FC236}">
                <a16:creationId xmlns:a16="http://schemas.microsoft.com/office/drawing/2014/main" id="{3C436E71-93EF-B9F1-97BA-B785A24F797D}"/>
              </a:ext>
            </a:extLst>
          </p:cNvPr>
          <p:cNvSpPr txBox="1">
            <a:spLocks/>
          </p:cNvSpPr>
          <p:nvPr>
            <p:custDataLst>
              <p:tags r:id="rId4"/>
            </p:custDataLst>
          </p:nvPr>
        </p:nvSpPr>
        <p:spPr>
          <a:xfrm>
            <a:off x="2166731" y="1923498"/>
            <a:ext cx="5695121" cy="1207273"/>
          </a:xfrm>
          <a:prstGeom prst="rect">
            <a:avLst/>
          </a:prstGeom>
        </p:spPr>
        <p:txBody>
          <a:bodyPr vert="horz" lIns="0" tIns="45720" rIns="91440" bIns="45720" rtlCol="0" anchor="t">
            <a:normAutofit fontScale="92500" lnSpcReduction="20000"/>
          </a:bodyPr>
          <a:lstStyle>
            <a:lvl1pPr marL="11113" indent="0" algn="l" defTabSz="914354" rtl="0" eaLnBrk="1" latinLnBrk="0" hangingPunct="1">
              <a:lnSpc>
                <a:spcPct val="150000"/>
              </a:lnSpc>
              <a:spcBef>
                <a:spcPts val="1200"/>
              </a:spcBef>
              <a:buFont typeface="Arial" panose="020B0604020202020204" pitchFamily="34" charset="0"/>
              <a:buNone/>
              <a:tabLst/>
              <a:defRPr sz="14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795"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solidFill>
                  <a:srgbClr val="201C20"/>
                </a:solidFill>
                <a:effectLst/>
                <a:uLnTx/>
                <a:uFillTx/>
                <a:latin typeface="Aptos" panose="02110004020202020204"/>
                <a:ea typeface="+mn-ea"/>
                <a:cs typeface="Arial"/>
              </a:rPr>
              <a:t>Trained models demonstrate good pathfinding and obstacle avoidance behavior when faced with new random worlds as long as the path to the goal does not involve major deviations.</a:t>
            </a:r>
            <a:endParaRPr kumimoji="0" lang="en-US" sz="1400" b="0" i="0" u="none" strike="noStrike" kern="1200" cap="none" spc="0" normalizeH="0" baseline="0" noProof="1">
              <a:ln>
                <a:noFill/>
              </a:ln>
              <a:solidFill>
                <a:srgbClr val="201C20"/>
              </a:solidFill>
              <a:effectLst/>
              <a:uLnTx/>
              <a:uFillTx/>
              <a:latin typeface="Aptos" panose="02110004020202020204"/>
              <a:ea typeface="+mn-ea"/>
              <a:cs typeface="Arial" panose="020B0604020202020204" pitchFamily="34" charset="0"/>
            </a:endParaRPr>
          </a:p>
          <a:p>
            <a:pPr marL="10795" marR="0" lvl="0" indent="0" algn="l" defTabSz="914354" rtl="0" eaLnBrk="1" fontAlgn="auto" latinLnBrk="0" hangingPunct="1">
              <a:lnSpc>
                <a:spcPct val="113999"/>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solidFill>
                  <a:srgbClr val="201C20"/>
                </a:solidFill>
                <a:effectLst/>
                <a:uLnTx/>
                <a:uFillTx/>
                <a:latin typeface="Aptos" panose="02110004020202020204"/>
                <a:ea typeface="+mn-ea"/>
                <a:cs typeface="Arial"/>
              </a:rPr>
              <a:t>This shows that their good accuracy scores are not due to overfitting on the training data but of guenuine generalization of A* style spatial reasoning.</a:t>
            </a:r>
            <a:endParaRPr kumimoji="0" lang="en-US" sz="1400" b="0" i="0" u="none" strike="noStrike" kern="1200" cap="none" spc="0" normalizeH="0" baseline="0" noProof="1">
              <a:ln>
                <a:noFill/>
              </a:ln>
              <a:solidFill>
                <a:srgbClr val="201C20"/>
              </a:solidFill>
              <a:effectLst/>
              <a:uLnTx/>
              <a:uFillTx/>
              <a:latin typeface="Aptos" panose="02110004020202020204"/>
              <a:ea typeface="+mn-ea"/>
              <a:cs typeface="Arial" panose="020B0604020202020204" pitchFamily="34" charset="0"/>
            </a:endParaRPr>
          </a:p>
        </p:txBody>
      </p:sp>
      <p:sp>
        <p:nvSpPr>
          <p:cNvPr id="27" name="Text Placeholder 25">
            <a:extLst>
              <a:ext uri="{FF2B5EF4-FFF2-40B4-BE49-F238E27FC236}">
                <a16:creationId xmlns:a16="http://schemas.microsoft.com/office/drawing/2014/main" id="{FC60E53D-A33F-B91E-6AAF-339D3467E241}"/>
              </a:ext>
            </a:extLst>
          </p:cNvPr>
          <p:cNvSpPr txBox="1">
            <a:spLocks/>
          </p:cNvSpPr>
          <p:nvPr>
            <p:custDataLst>
              <p:tags r:id="rId5"/>
            </p:custDataLst>
          </p:nvPr>
        </p:nvSpPr>
        <p:spPr>
          <a:xfrm>
            <a:off x="2166731" y="1499308"/>
            <a:ext cx="3657600" cy="419100"/>
          </a:xfrm>
          <a:prstGeom prst="rect">
            <a:avLst/>
          </a:prstGeom>
        </p:spPr>
        <p:txBody>
          <a:bodyPr vert="horz" lIns="0" tIns="45720" rIns="91440" bIns="45720" rtlCol="0" anchor="t">
            <a:normAutofit/>
          </a:bodyPr>
          <a:lstStyle>
            <a:lvl1pPr marL="0"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solidFill>
                  <a:srgbClr val="818198"/>
                </a:solidFill>
                <a:effectLst/>
                <a:uLnTx/>
                <a:uFillTx/>
                <a:latin typeface="Aptos Display" panose="02110004020202020204"/>
                <a:ea typeface="+mn-ea"/>
                <a:cs typeface="Arial" panose="020B0604020202020204" pitchFamily="34" charset="0"/>
              </a:rPr>
              <a:t>Successful Pathfinding</a:t>
            </a:r>
          </a:p>
        </p:txBody>
      </p:sp>
      <p:pic>
        <p:nvPicPr>
          <p:cNvPr id="3" name="Picture 2" descr="A black and white pixelated background&#10;&#10;AI-generated content may be incorrect.">
            <a:extLst>
              <a:ext uri="{FF2B5EF4-FFF2-40B4-BE49-F238E27FC236}">
                <a16:creationId xmlns:a16="http://schemas.microsoft.com/office/drawing/2014/main" id="{CE73740F-FFB5-DD74-15A4-33BACACAB0A6}"/>
              </a:ext>
            </a:extLst>
          </p:cNvPr>
          <p:cNvPicPr>
            <a:picLocks noChangeAspect="1"/>
          </p:cNvPicPr>
          <p:nvPr/>
        </p:nvPicPr>
        <p:blipFill>
          <a:blip r:embed="rId9"/>
          <a:stretch>
            <a:fillRect/>
          </a:stretch>
        </p:blipFill>
        <p:spPr>
          <a:xfrm>
            <a:off x="8470542" y="621195"/>
            <a:ext cx="2589310" cy="2509631"/>
          </a:xfrm>
          <a:prstGeom prst="rect">
            <a:avLst/>
          </a:prstGeom>
        </p:spPr>
      </p:pic>
      <p:pic>
        <p:nvPicPr>
          <p:cNvPr id="4" name="Picture 3" descr="A screenshot of a crossword puzzle&#10;&#10;AI-generated content may be incorrect.">
            <a:extLst>
              <a:ext uri="{FF2B5EF4-FFF2-40B4-BE49-F238E27FC236}">
                <a16:creationId xmlns:a16="http://schemas.microsoft.com/office/drawing/2014/main" id="{A9476613-60D7-33F9-B988-030DF68C3578}"/>
              </a:ext>
            </a:extLst>
          </p:cNvPr>
          <p:cNvPicPr>
            <a:picLocks noChangeAspect="1"/>
          </p:cNvPicPr>
          <p:nvPr/>
        </p:nvPicPr>
        <p:blipFill>
          <a:blip r:embed="rId10"/>
          <a:stretch>
            <a:fillRect/>
          </a:stretch>
        </p:blipFill>
        <p:spPr>
          <a:xfrm>
            <a:off x="8467934" y="3578087"/>
            <a:ext cx="2577956" cy="2509630"/>
          </a:xfrm>
          <a:prstGeom prst="rect">
            <a:avLst/>
          </a:prstGeom>
        </p:spPr>
      </p:pic>
      <p:sp>
        <p:nvSpPr>
          <p:cNvPr id="5" name="Text Placeholder 25">
            <a:extLst>
              <a:ext uri="{FF2B5EF4-FFF2-40B4-BE49-F238E27FC236}">
                <a16:creationId xmlns:a16="http://schemas.microsoft.com/office/drawing/2014/main" id="{E3D5E281-7F28-0D58-73A6-21E8C3D877A9}"/>
              </a:ext>
            </a:extLst>
          </p:cNvPr>
          <p:cNvSpPr txBox="1">
            <a:spLocks/>
          </p:cNvSpPr>
          <p:nvPr>
            <p:custDataLst>
              <p:tags r:id="rId6"/>
            </p:custDataLst>
          </p:nvPr>
        </p:nvSpPr>
        <p:spPr>
          <a:xfrm>
            <a:off x="2166730" y="3810155"/>
            <a:ext cx="5181600" cy="402535"/>
          </a:xfrm>
          <a:prstGeom prst="rect">
            <a:avLst/>
          </a:prstGeom>
        </p:spPr>
        <p:txBody>
          <a:bodyPr vert="horz" lIns="0" tIns="45720" rIns="91440" bIns="45720" rtlCol="0" anchor="t">
            <a:normAutofit/>
          </a:bodyPr>
          <a:lstStyle>
            <a:lvl1pPr marL="0"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solidFill>
                  <a:srgbClr val="818198"/>
                </a:solidFill>
                <a:effectLst/>
                <a:uLnTx/>
                <a:uFillTx/>
                <a:latin typeface="Aptos Display" panose="02110004020202020204"/>
                <a:ea typeface="+mn-ea"/>
                <a:cs typeface="Arial"/>
              </a:rPr>
              <a:t>Inability to overcome more complex scenarios</a:t>
            </a:r>
            <a:endParaRPr kumimoji="0" lang="en-US" sz="1600" b="1" i="0" u="none" strike="noStrike" kern="1200" cap="none" spc="0" normalizeH="0" baseline="0" noProof="1">
              <a:ln>
                <a:noFill/>
              </a:ln>
              <a:solidFill>
                <a:srgbClr val="818198"/>
              </a:solidFill>
              <a:effectLst/>
              <a:uLnTx/>
              <a:uFillTx/>
              <a:latin typeface="Aptos Display" panose="02110004020202020204"/>
              <a:ea typeface="+mn-ea"/>
              <a:cs typeface="Arial" panose="020B0604020202020204" pitchFamily="34" charset="0"/>
            </a:endParaRPr>
          </a:p>
        </p:txBody>
      </p:sp>
      <p:sp>
        <p:nvSpPr>
          <p:cNvPr id="6" name="Content Placeholder 11">
            <a:extLst>
              <a:ext uri="{FF2B5EF4-FFF2-40B4-BE49-F238E27FC236}">
                <a16:creationId xmlns:a16="http://schemas.microsoft.com/office/drawing/2014/main" id="{39C448E4-7459-4309-AE46-3A034877C35E}"/>
              </a:ext>
            </a:extLst>
          </p:cNvPr>
          <p:cNvSpPr txBox="1">
            <a:spLocks/>
          </p:cNvSpPr>
          <p:nvPr>
            <p:custDataLst>
              <p:tags r:id="rId7"/>
            </p:custDataLst>
          </p:nvPr>
        </p:nvSpPr>
        <p:spPr>
          <a:xfrm>
            <a:off x="2166730" y="4416563"/>
            <a:ext cx="5695121" cy="834556"/>
          </a:xfrm>
          <a:prstGeom prst="rect">
            <a:avLst/>
          </a:prstGeom>
        </p:spPr>
        <p:txBody>
          <a:bodyPr vert="horz" lIns="0" tIns="45720" rIns="91440" bIns="45720" rtlCol="0" anchor="t">
            <a:normAutofit/>
          </a:bodyPr>
          <a:lstStyle>
            <a:lvl1pPr marL="11113" indent="0" algn="l" defTabSz="914354" rtl="0" eaLnBrk="1" latinLnBrk="0" hangingPunct="1">
              <a:lnSpc>
                <a:spcPct val="150000"/>
              </a:lnSpc>
              <a:spcBef>
                <a:spcPts val="1200"/>
              </a:spcBef>
              <a:buFont typeface="Arial" panose="020B0604020202020204" pitchFamily="34" charset="0"/>
              <a:buNone/>
              <a:tabLst/>
              <a:defRPr sz="14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4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795"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solidFill>
                  <a:srgbClr val="201C20"/>
                </a:solidFill>
                <a:effectLst/>
                <a:uLnTx/>
                <a:uFillTx/>
                <a:latin typeface="Aptos" panose="02110004020202020204"/>
                <a:ea typeface="+mn-ea"/>
                <a:cs typeface="Arial"/>
              </a:rPr>
              <a:t>Model performance  breaks down when finding the path to the goal involves circumventing a major obstacle or backing out of a dead-end. Their ability to plan beyond simple obstacle avoidance is poor.</a:t>
            </a:r>
          </a:p>
        </p:txBody>
      </p:sp>
    </p:spTree>
    <p:extLst>
      <p:ext uri="{BB962C8B-B14F-4D97-AF65-F5344CB8AC3E}">
        <p14:creationId xmlns:p14="http://schemas.microsoft.com/office/powerpoint/2010/main" val="29866773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7CDE0-49C8-3B96-5C41-6D774A704FA3}"/>
              </a:ext>
            </a:extLst>
          </p:cNvPr>
          <p:cNvSpPr>
            <a:spLocks noGrp="1"/>
          </p:cNvSpPr>
          <p:nvPr>
            <p:ph type="title"/>
          </p:nvPr>
        </p:nvSpPr>
        <p:spPr/>
        <p:txBody>
          <a:bodyPr/>
          <a:lstStyle/>
          <a:p>
            <a:r>
              <a:rPr lang="en-US"/>
              <a:t>Demo</a:t>
            </a:r>
          </a:p>
        </p:txBody>
      </p:sp>
      <p:pic>
        <p:nvPicPr>
          <p:cNvPr id="4" name="Picture 3" descr="A computer with a checklist on the screen&#10;&#10;AI-generated content may be incorrect.">
            <a:extLst>
              <a:ext uri="{FF2B5EF4-FFF2-40B4-BE49-F238E27FC236}">
                <a16:creationId xmlns:a16="http://schemas.microsoft.com/office/drawing/2014/main" id="{584029CE-6F08-9E98-EFC1-1BB42C38A8F1}"/>
              </a:ext>
            </a:extLst>
          </p:cNvPr>
          <p:cNvPicPr>
            <a:picLocks noChangeAspect="1"/>
          </p:cNvPicPr>
          <p:nvPr/>
        </p:nvPicPr>
        <p:blipFill>
          <a:blip r:embed="rId2"/>
          <a:stretch>
            <a:fillRect/>
          </a:stretch>
        </p:blipFill>
        <p:spPr>
          <a:xfrm>
            <a:off x="1104147" y="0"/>
            <a:ext cx="9983707" cy="6858000"/>
          </a:xfrm>
          <a:prstGeom prst="rect">
            <a:avLst/>
          </a:prstGeom>
        </p:spPr>
      </p:pic>
    </p:spTree>
    <p:extLst>
      <p:ext uri="{BB962C8B-B14F-4D97-AF65-F5344CB8AC3E}">
        <p14:creationId xmlns:p14="http://schemas.microsoft.com/office/powerpoint/2010/main" val="1853133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5" name="Google Shape;155;p15"/>
          <p:cNvSpPr txBox="1">
            <a:spLocks noGrp="1"/>
          </p:cNvSpPr>
          <p:nvPr>
            <p:ph type="title"/>
          </p:nvPr>
        </p:nvSpPr>
        <p:spPr>
          <a:xfrm>
            <a:off x="2470150" y="1019240"/>
            <a:ext cx="9664700" cy="627908"/>
          </a:xfrm>
          <a:prstGeom prst="rect">
            <a:avLst/>
          </a:prstGeom>
          <a:noFill/>
          <a:ln>
            <a:noFill/>
          </a:ln>
        </p:spPr>
        <p:txBody>
          <a:bodyPr spcFirstLastPara="1" wrap="square" lIns="0" tIns="45700" rIns="91425" bIns="45700" anchor="t" anchorCtr="0">
            <a:normAutofit fontScale="90000"/>
          </a:bodyPr>
          <a:lstStyle/>
          <a:p>
            <a:pPr marL="0" lvl="0" indent="0" algn="l" rtl="0">
              <a:lnSpc>
                <a:spcPct val="90000"/>
              </a:lnSpc>
              <a:spcBef>
                <a:spcPts val="0"/>
              </a:spcBef>
              <a:spcAft>
                <a:spcPts val="0"/>
              </a:spcAft>
              <a:buClr>
                <a:schemeClr val="dk1"/>
              </a:buClr>
              <a:buSzPts val="3200"/>
              <a:buFont typeface="Play"/>
              <a:buNone/>
            </a:pPr>
            <a:r>
              <a:rPr lang="en-US" dirty="0"/>
              <a:t>Neural Network Architecture Choices</a:t>
            </a:r>
            <a:endParaRPr dirty="0"/>
          </a:p>
        </p:txBody>
      </p:sp>
      <p:sp>
        <p:nvSpPr>
          <p:cNvPr id="156" name="Google Shape;156;p15"/>
          <p:cNvSpPr txBox="1">
            <a:spLocks noGrp="1"/>
          </p:cNvSpPr>
          <p:nvPr>
            <p:ph type="body" idx="4294967295"/>
          </p:nvPr>
        </p:nvSpPr>
        <p:spPr>
          <a:xfrm>
            <a:off x="3530600" y="1723042"/>
            <a:ext cx="7543800" cy="1554163"/>
          </a:xfrm>
          <a:prstGeom prst="rect">
            <a:avLst/>
          </a:prstGeom>
          <a:noFill/>
          <a:ln>
            <a:noFill/>
          </a:ln>
        </p:spPr>
        <p:txBody>
          <a:bodyPr spcFirstLastPara="1" wrap="square" lIns="0" tIns="45700" rIns="91425" bIns="45700" anchor="t" anchorCtr="0">
            <a:normAutofit fontScale="92500" lnSpcReduction="20000"/>
          </a:bodyPr>
          <a:lstStyle/>
          <a:p>
            <a:pPr marL="11113" lvl="0" indent="0" algn="l" rtl="0">
              <a:lnSpc>
                <a:spcPct val="114000"/>
              </a:lnSpc>
              <a:spcBef>
                <a:spcPts val="0"/>
              </a:spcBef>
              <a:spcAft>
                <a:spcPts val="0"/>
              </a:spcAft>
              <a:buClr>
                <a:schemeClr val="dk1"/>
              </a:buClr>
              <a:buSzPts val="1600"/>
              <a:buNone/>
            </a:pPr>
            <a:r>
              <a:rPr lang="en-US" dirty="0"/>
              <a:t>We experimented with fully connected multi-layer </a:t>
            </a:r>
            <a:r>
              <a:rPr lang="en-US" dirty="0" err="1"/>
              <a:t>perceptrons</a:t>
            </a:r>
            <a:r>
              <a:rPr lang="en-US" dirty="0"/>
              <a:t> (MLPs), tuning layer count, units per layer, activation functions and initial choice of </a:t>
            </a:r>
            <a:r>
              <a:rPr lang="en-US" dirty="0" err="1"/>
              <a:t>y</a:t>
            </a:r>
            <a:r>
              <a:rPr lang="en-US" baseline="30000" dirty="0" err="1"/>
              <a:t>hat</a:t>
            </a:r>
            <a:r>
              <a:rPr lang="en-US" dirty="0"/>
              <a:t>. Proper architecture is critical to learn complex sensor-to-action mappings while avoiding overfitting and underfitting.</a:t>
            </a:r>
          </a:p>
        </p:txBody>
      </p:sp>
      <p:sp>
        <p:nvSpPr>
          <p:cNvPr id="157" name="Google Shape;157;p15"/>
          <p:cNvSpPr txBox="1">
            <a:spLocks noGrp="1"/>
          </p:cNvSpPr>
          <p:nvPr>
            <p:ph type="body" idx="4294967295"/>
          </p:nvPr>
        </p:nvSpPr>
        <p:spPr>
          <a:xfrm>
            <a:off x="3530600" y="3429000"/>
            <a:ext cx="7543800" cy="1555750"/>
          </a:xfrm>
          <a:prstGeom prst="rect">
            <a:avLst/>
          </a:prstGeom>
          <a:noFill/>
          <a:ln>
            <a:noFill/>
          </a:ln>
        </p:spPr>
        <p:txBody>
          <a:bodyPr spcFirstLastPara="1" wrap="square" lIns="0" tIns="45700" rIns="91425" bIns="45700" anchor="t" anchorCtr="0">
            <a:normAutofit/>
          </a:bodyPr>
          <a:lstStyle/>
          <a:p>
            <a:pPr marL="11113" lvl="0" indent="0" algn="l" rtl="0">
              <a:lnSpc>
                <a:spcPct val="114000"/>
              </a:lnSpc>
              <a:spcBef>
                <a:spcPts val="0"/>
              </a:spcBef>
              <a:spcAft>
                <a:spcPts val="0"/>
              </a:spcAft>
              <a:buClr>
                <a:schemeClr val="dk1"/>
              </a:buClr>
              <a:buSzPts val="1600"/>
              <a:buNone/>
            </a:pPr>
            <a:r>
              <a:rPr lang="en-US" sz="2000" dirty="0"/>
              <a:t>Two-layer MLPs with moderate widths (e.g., [64, 32]) outperformed deeper 3-layer networks and wider layers, achieving the highest accuracy (~0.846).</a:t>
            </a:r>
            <a:endParaRPr sz="2000" dirty="0"/>
          </a:p>
        </p:txBody>
      </p:sp>
      <p:sp>
        <p:nvSpPr>
          <p:cNvPr id="158" name="Google Shape;158;p15"/>
          <p:cNvSpPr txBox="1">
            <a:spLocks noGrp="1"/>
          </p:cNvSpPr>
          <p:nvPr>
            <p:ph type="body" idx="4294967295"/>
          </p:nvPr>
        </p:nvSpPr>
        <p:spPr>
          <a:xfrm>
            <a:off x="3530600" y="5202238"/>
            <a:ext cx="7543800" cy="1554162"/>
          </a:xfrm>
          <a:prstGeom prst="rect">
            <a:avLst/>
          </a:prstGeom>
          <a:noFill/>
          <a:ln>
            <a:noFill/>
          </a:ln>
        </p:spPr>
        <p:txBody>
          <a:bodyPr spcFirstLastPara="1" wrap="square" lIns="0" tIns="45700" rIns="91425" bIns="45700" anchor="t" anchorCtr="0">
            <a:normAutofit fontScale="92500" lnSpcReduction="20000"/>
          </a:bodyPr>
          <a:lstStyle/>
          <a:p>
            <a:pPr marL="11113" lvl="0" indent="0" algn="l" rtl="0">
              <a:lnSpc>
                <a:spcPct val="114000"/>
              </a:lnSpc>
              <a:spcBef>
                <a:spcPts val="0"/>
              </a:spcBef>
              <a:spcAft>
                <a:spcPts val="0"/>
              </a:spcAft>
              <a:buClr>
                <a:schemeClr val="dk1"/>
              </a:buClr>
              <a:buSzPts val="1600"/>
              <a:buNone/>
            </a:pPr>
            <a:r>
              <a:rPr lang="en-US" dirty="0"/>
              <a:t>Using a </a:t>
            </a:r>
            <a:r>
              <a:rPr lang="en-US" dirty="0" err="1"/>
              <a:t>softmax</a:t>
            </a:r>
            <a:r>
              <a:rPr lang="en-US" dirty="0"/>
              <a:t> output layer with cross-entropy loss for classification targets enabled stable training. Linear outputs were tested for continuous directions but classification with </a:t>
            </a:r>
            <a:r>
              <a:rPr lang="en-US" dirty="0" err="1"/>
              <a:t>softmax</a:t>
            </a:r>
            <a:r>
              <a:rPr lang="en-US" dirty="0"/>
              <a:t> proved more effective for discrete navigation actions.</a:t>
            </a:r>
            <a:endParaRPr dirty="0"/>
          </a:p>
        </p:txBody>
      </p:sp>
      <p:sp>
        <p:nvSpPr>
          <p:cNvPr id="159" name="Google Shape;159;p15"/>
          <p:cNvSpPr txBox="1">
            <a:spLocks noGrp="1"/>
          </p:cNvSpPr>
          <p:nvPr>
            <p:ph type="body" idx="4294967295"/>
          </p:nvPr>
        </p:nvSpPr>
        <p:spPr>
          <a:xfrm>
            <a:off x="249159" y="1723042"/>
            <a:ext cx="2220991" cy="1554163"/>
          </a:xfrm>
          <a:prstGeom prst="rect">
            <a:avLst/>
          </a:prstGeom>
          <a:noFill/>
          <a:ln>
            <a:noFill/>
          </a:ln>
        </p:spPr>
        <p:txBody>
          <a:bodyPr spcFirstLastPara="1" wrap="square" lIns="0" tIns="45700" rIns="91425" bIns="45700" anchor="t" anchorCtr="0">
            <a:normAutofit/>
          </a:bodyPr>
          <a:lstStyle/>
          <a:p>
            <a:pPr marL="0" lvl="0" indent="0" algn="l" rtl="0">
              <a:lnSpc>
                <a:spcPct val="100000"/>
              </a:lnSpc>
              <a:spcBef>
                <a:spcPts val="0"/>
              </a:spcBef>
              <a:spcAft>
                <a:spcPts val="0"/>
              </a:spcAft>
              <a:buClr>
                <a:schemeClr val="accent1"/>
              </a:buClr>
              <a:buSzPts val="1800"/>
              <a:buNone/>
            </a:pPr>
            <a:r>
              <a:rPr lang="en-US" sz="1800" b="1" dirty="0">
                <a:solidFill>
                  <a:schemeClr val="accent1"/>
                </a:solidFill>
                <a:latin typeface="+mj-lt"/>
                <a:ea typeface="Play"/>
                <a:cs typeface="Play"/>
                <a:sym typeface="Play"/>
              </a:rPr>
              <a:t>Architecture Design Considerations</a:t>
            </a:r>
            <a:endParaRPr dirty="0">
              <a:latin typeface="+mj-lt"/>
            </a:endParaRPr>
          </a:p>
        </p:txBody>
      </p:sp>
      <p:sp>
        <p:nvSpPr>
          <p:cNvPr id="160" name="Google Shape;160;p15"/>
          <p:cNvSpPr txBox="1">
            <a:spLocks noGrp="1"/>
          </p:cNvSpPr>
          <p:nvPr>
            <p:ph type="body" idx="4294967295"/>
          </p:nvPr>
        </p:nvSpPr>
        <p:spPr>
          <a:xfrm>
            <a:off x="249159" y="3429000"/>
            <a:ext cx="2470150" cy="1555750"/>
          </a:xfrm>
          <a:prstGeom prst="rect">
            <a:avLst/>
          </a:prstGeom>
          <a:noFill/>
          <a:ln>
            <a:noFill/>
          </a:ln>
        </p:spPr>
        <p:txBody>
          <a:bodyPr spcFirstLastPara="1" wrap="square" lIns="0" tIns="45700" rIns="91425" bIns="45700" anchor="t" anchorCtr="0">
            <a:normAutofit/>
          </a:bodyPr>
          <a:lstStyle/>
          <a:p>
            <a:pPr marL="0" lvl="0" indent="0" algn="l" rtl="0">
              <a:lnSpc>
                <a:spcPct val="100000"/>
              </a:lnSpc>
              <a:spcBef>
                <a:spcPts val="0"/>
              </a:spcBef>
              <a:spcAft>
                <a:spcPts val="0"/>
              </a:spcAft>
              <a:buClr>
                <a:schemeClr val="accent1"/>
              </a:buClr>
              <a:buSzPts val="1800"/>
              <a:buNone/>
            </a:pPr>
            <a:r>
              <a:rPr lang="en-US" sz="1800" b="1" dirty="0">
                <a:solidFill>
                  <a:schemeClr val="accent1"/>
                </a:solidFill>
                <a:latin typeface="+mj-lt"/>
                <a:ea typeface="Play"/>
                <a:cs typeface="Play"/>
                <a:sym typeface="Play"/>
              </a:rPr>
              <a:t>Performance of Various Architectures</a:t>
            </a:r>
            <a:endParaRPr dirty="0">
              <a:latin typeface="+mj-lt"/>
            </a:endParaRPr>
          </a:p>
        </p:txBody>
      </p:sp>
      <p:sp>
        <p:nvSpPr>
          <p:cNvPr id="161" name="Google Shape;161;p15"/>
          <p:cNvSpPr txBox="1">
            <a:spLocks noGrp="1"/>
          </p:cNvSpPr>
          <p:nvPr>
            <p:ph type="body" idx="4294967295"/>
          </p:nvPr>
        </p:nvSpPr>
        <p:spPr>
          <a:xfrm>
            <a:off x="249159" y="5202238"/>
            <a:ext cx="2470150" cy="1554162"/>
          </a:xfrm>
          <a:prstGeom prst="rect">
            <a:avLst/>
          </a:prstGeom>
          <a:noFill/>
          <a:ln>
            <a:noFill/>
          </a:ln>
        </p:spPr>
        <p:txBody>
          <a:bodyPr spcFirstLastPara="1" wrap="square" lIns="0" tIns="45700" rIns="91425" bIns="45700" anchor="t" anchorCtr="0">
            <a:normAutofit/>
          </a:bodyPr>
          <a:lstStyle/>
          <a:p>
            <a:pPr marL="0" lvl="0" indent="0" algn="l" rtl="0">
              <a:lnSpc>
                <a:spcPct val="100000"/>
              </a:lnSpc>
              <a:spcBef>
                <a:spcPts val="0"/>
              </a:spcBef>
              <a:spcAft>
                <a:spcPts val="0"/>
              </a:spcAft>
              <a:buClr>
                <a:schemeClr val="accent1"/>
              </a:buClr>
              <a:buSzPts val="1800"/>
              <a:buNone/>
            </a:pPr>
            <a:r>
              <a:rPr lang="en-US" sz="1800" b="1" dirty="0">
                <a:solidFill>
                  <a:schemeClr val="accent1"/>
                </a:solidFill>
                <a:latin typeface="+mj-lt"/>
                <a:ea typeface="Play"/>
                <a:cs typeface="Play"/>
                <a:sym typeface="Play"/>
              </a:rPr>
              <a:t>Output Layer and Training</a:t>
            </a:r>
            <a:endParaRPr dirty="0">
              <a:latin typeface="+mj-lt"/>
            </a:endParaRPr>
          </a:p>
        </p:txBody>
      </p:sp>
      <p:sp>
        <p:nvSpPr>
          <p:cNvPr id="162" name="Google Shape;162;p15"/>
          <p:cNvSpPr/>
          <p:nvPr/>
        </p:nvSpPr>
        <p:spPr>
          <a:xfrm>
            <a:off x="419100" y="6431317"/>
            <a:ext cx="1825782" cy="203200"/>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1A310C40-B133-D7EC-9B2F-70484B067822}"/>
              </a:ext>
            </a:extLst>
          </p:cNvPr>
          <p:cNvSpPr>
            <a:spLocks noGrp="1"/>
          </p:cNvSpPr>
          <p:nvPr>
            <p:ph type="title"/>
            <p:custDataLst>
              <p:tags r:id="rId1"/>
            </p:custDataLst>
          </p:nvPr>
        </p:nvSpPr>
        <p:spPr>
          <a:xfrm>
            <a:off x="4108450" y="420736"/>
            <a:ext cx="3975100" cy="1272208"/>
          </a:xfrm>
        </p:spPr>
        <p:txBody>
          <a:bodyPr lIns="0"/>
          <a:lstStyle/>
          <a:p>
            <a:r>
              <a:rPr lang="en-US" noProof="1"/>
              <a:t>Team Members</a:t>
            </a:r>
          </a:p>
        </p:txBody>
      </p:sp>
      <p:sp>
        <p:nvSpPr>
          <p:cNvPr id="13" name="Rounded Rectangle 12">
            <a:extLst>
              <a:ext uri="{FF2B5EF4-FFF2-40B4-BE49-F238E27FC236}">
                <a16:creationId xmlns:a16="http://schemas.microsoft.com/office/drawing/2014/main" id="{2D765669-73C9-F5C6-DBBC-E2931C39889E}"/>
              </a:ext>
            </a:extLst>
          </p:cNvPr>
          <p:cNvSpPr/>
          <p:nvPr/>
        </p:nvSpPr>
        <p:spPr>
          <a:xfrm>
            <a:off x="4000500" y="6959600"/>
            <a:ext cx="3999884" cy="320676"/>
          </a:xfrm>
          <a:prstGeom prst="roundRect">
            <a:avLst>
              <a:gd name="adj" fmla="val 8638"/>
            </a:avLst>
          </a:prstGeom>
          <a:solidFill>
            <a:srgbClr val="FFEC82"/>
          </a:solidFill>
          <a:ln w="12700">
            <a:solidFill>
              <a:schemeClr val="tx1"/>
            </a:solidFill>
          </a:ln>
          <a:effectLst>
            <a:outerShdw dist="50249" dir="2700000" algn="tl" rotWithShape="0">
              <a:prstClr val="black">
                <a:alpha val="20208"/>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1" noProof="1">
                <a:solidFill>
                  <a:srgbClr val="100F19"/>
                </a:solidFill>
                <a:latin typeface="Franklin Gothic Book" panose="020B0503020102020204" pitchFamily="34" charset="0"/>
              </a:rPr>
              <a:t>Replace these placeholder images with your actual photos</a:t>
            </a:r>
          </a:p>
        </p:txBody>
      </p:sp>
      <p:sp>
        <p:nvSpPr>
          <p:cNvPr id="7" name="Rectangle 6">
            <a:extLst>
              <a:ext uri="{FF2B5EF4-FFF2-40B4-BE49-F238E27FC236}">
                <a16:creationId xmlns:a16="http://schemas.microsoft.com/office/drawing/2014/main" id="{4453888E-DB2D-59BA-793C-55B910C4268A}"/>
              </a:ext>
            </a:extLst>
          </p:cNvPr>
          <p:cNvSpPr/>
          <p:nvPr>
            <p:custDataLst>
              <p:tags r:id="rId2"/>
            </p:custDataLst>
          </p:nvPr>
        </p:nvSpPr>
        <p:spPr>
          <a:xfrm>
            <a:off x="419100" y="6431317"/>
            <a:ext cx="1825782" cy="1980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1">
              <a:ln>
                <a:noFill/>
              </a:ln>
              <a:solidFill>
                <a:srgbClr val="FFFFFF"/>
              </a:solidFill>
              <a:effectLst/>
              <a:uLnTx/>
              <a:uFillTx/>
              <a:latin typeface="Franklin Gothic Book" panose="020B0503020102020204"/>
              <a:ea typeface="+mn-ea"/>
              <a:cs typeface="+mn-cs"/>
            </a:endParaRPr>
          </a:p>
        </p:txBody>
      </p:sp>
      <p:sp>
        <p:nvSpPr>
          <p:cNvPr id="33" name="Text Placeholder 53">
            <a:extLst>
              <a:ext uri="{FF2B5EF4-FFF2-40B4-BE49-F238E27FC236}">
                <a16:creationId xmlns:a16="http://schemas.microsoft.com/office/drawing/2014/main" id="{B6B977AC-1FC2-2957-6B1A-E3C5C8EAB96B}"/>
              </a:ext>
            </a:extLst>
          </p:cNvPr>
          <p:cNvSpPr txBox="1">
            <a:spLocks/>
          </p:cNvSpPr>
          <p:nvPr>
            <p:custDataLst>
              <p:tags r:id="rId3"/>
            </p:custDataLst>
          </p:nvPr>
        </p:nvSpPr>
        <p:spPr>
          <a:xfrm>
            <a:off x="880110" y="3554843"/>
            <a:ext cx="1242060" cy="548640"/>
          </a:xfrm>
          <a:prstGeom prst="rect">
            <a:avLst/>
          </a:prstGeom>
        </p:spPr>
        <p:txBody>
          <a:bodyPr vert="horz" lIns="0" tIns="60960" rIns="91440" bIns="0" rtlCol="0" anchor="b">
            <a:normAutofit/>
          </a:bodyPr>
          <a:lstStyle>
            <a:lvl1pPr marL="0" indent="0" algn="ctr" defTabSz="914354" rtl="0" eaLnBrk="1" latinLnBrk="0" hangingPunct="1">
              <a:lnSpc>
                <a:spcPct val="100000"/>
              </a:lnSpc>
              <a:spcBef>
                <a:spcPts val="1200"/>
              </a:spcBef>
              <a:buFont typeface="Arial" panose="020B0604020202020204" pitchFamily="34" charset="0"/>
              <a:buNone/>
              <a:tabLst/>
              <a:defRPr sz="1600" b="1" kern="1200">
                <a:solidFill>
                  <a:schemeClr val="tx1"/>
                </a:solidFill>
                <a:latin typeface="Franklin Gothic Medium" panose="020B0603020102020204" pitchFamily="34" charset="0"/>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effectLst/>
                <a:uLnTx/>
                <a:uFillTx/>
                <a:latin typeface="+mj-lt"/>
                <a:ea typeface="+mn-ea"/>
                <a:cs typeface="Arial" panose="020B0604020202020204" pitchFamily="34" charset="0"/>
              </a:rPr>
              <a:t>Max Boulat</a:t>
            </a:r>
          </a:p>
        </p:txBody>
      </p:sp>
      <p:sp>
        <p:nvSpPr>
          <p:cNvPr id="35" name="Text Placeholder 55">
            <a:extLst>
              <a:ext uri="{FF2B5EF4-FFF2-40B4-BE49-F238E27FC236}">
                <a16:creationId xmlns:a16="http://schemas.microsoft.com/office/drawing/2014/main" id="{35B5D3AF-37DE-B70C-0E4B-1798F08DA4ED}"/>
              </a:ext>
            </a:extLst>
          </p:cNvPr>
          <p:cNvSpPr txBox="1">
            <a:spLocks/>
          </p:cNvSpPr>
          <p:nvPr>
            <p:custDataLst>
              <p:tags r:id="rId4"/>
            </p:custDataLst>
          </p:nvPr>
        </p:nvSpPr>
        <p:spPr>
          <a:xfrm>
            <a:off x="5021579" y="3551979"/>
            <a:ext cx="1645920" cy="548640"/>
          </a:xfrm>
          <a:prstGeom prst="rect">
            <a:avLst/>
          </a:prstGeom>
        </p:spPr>
        <p:txBody>
          <a:bodyPr vert="horz" lIns="0" tIns="60960" rIns="91440" bIns="0" rtlCol="0" anchor="b">
            <a:normAutofit/>
          </a:bodyPr>
          <a:lstStyle>
            <a:lvl1pPr marL="0" indent="0" algn="ctr" defTabSz="914354" rtl="0" eaLnBrk="1" latinLnBrk="0" hangingPunct="1">
              <a:lnSpc>
                <a:spcPct val="100000"/>
              </a:lnSpc>
              <a:spcBef>
                <a:spcPts val="1200"/>
              </a:spcBef>
              <a:buFont typeface="Arial" panose="020B0604020202020204" pitchFamily="34" charset="0"/>
              <a:buNone/>
              <a:tabLst/>
              <a:defRPr sz="1600" b="1" kern="1200">
                <a:solidFill>
                  <a:schemeClr val="tx1"/>
                </a:solidFill>
                <a:latin typeface="Franklin Gothic Medium" panose="020B0603020102020204" pitchFamily="34" charset="0"/>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effectLst/>
                <a:uLnTx/>
                <a:uFillTx/>
                <a:latin typeface="+mj-lt"/>
                <a:ea typeface="+mn-ea"/>
                <a:cs typeface="Arial" panose="020B0604020202020204" pitchFamily="34" charset="0"/>
              </a:rPr>
              <a:t>Tanya Neustice</a:t>
            </a:r>
          </a:p>
        </p:txBody>
      </p:sp>
      <p:sp>
        <p:nvSpPr>
          <p:cNvPr id="37" name="Text Placeholder 57">
            <a:extLst>
              <a:ext uri="{FF2B5EF4-FFF2-40B4-BE49-F238E27FC236}">
                <a16:creationId xmlns:a16="http://schemas.microsoft.com/office/drawing/2014/main" id="{CFD63FCA-B8BA-95DE-AB2D-2AC560DAF79F}"/>
              </a:ext>
            </a:extLst>
          </p:cNvPr>
          <p:cNvSpPr txBox="1">
            <a:spLocks/>
          </p:cNvSpPr>
          <p:nvPr>
            <p:custDataLst>
              <p:tags r:id="rId5"/>
            </p:custDataLst>
          </p:nvPr>
        </p:nvSpPr>
        <p:spPr>
          <a:xfrm>
            <a:off x="9688829" y="3544448"/>
            <a:ext cx="2108710" cy="548640"/>
          </a:xfrm>
          <a:prstGeom prst="rect">
            <a:avLst/>
          </a:prstGeom>
        </p:spPr>
        <p:txBody>
          <a:bodyPr vert="horz" lIns="0" tIns="60960" rIns="91440" bIns="0" rtlCol="0" anchor="b">
            <a:normAutofit/>
          </a:bodyPr>
          <a:lstStyle>
            <a:lvl1pPr marL="0" indent="0" algn="ctr" defTabSz="914354" rtl="0" eaLnBrk="1" latinLnBrk="0" hangingPunct="1">
              <a:lnSpc>
                <a:spcPct val="100000"/>
              </a:lnSpc>
              <a:spcBef>
                <a:spcPts val="1200"/>
              </a:spcBef>
              <a:buFont typeface="Arial" panose="020B0604020202020204" pitchFamily="34" charset="0"/>
              <a:buNone/>
              <a:tabLst/>
              <a:defRPr sz="1600" b="1" kern="1200">
                <a:solidFill>
                  <a:schemeClr val="tx1"/>
                </a:solidFill>
                <a:latin typeface="Franklin Gothic Medium" panose="020B0603020102020204" pitchFamily="34" charset="0"/>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effectLst/>
                <a:uLnTx/>
                <a:uFillTx/>
                <a:latin typeface="+mj-lt"/>
                <a:ea typeface="+mn-ea"/>
                <a:cs typeface="Arial" panose="020B0604020202020204" pitchFamily="34" charset="0"/>
              </a:rPr>
              <a:t>Dylan Scott-Dawkins</a:t>
            </a:r>
          </a:p>
        </p:txBody>
      </p:sp>
      <p:sp>
        <p:nvSpPr>
          <p:cNvPr id="48" name="Content Placeholder 27">
            <a:extLst>
              <a:ext uri="{FF2B5EF4-FFF2-40B4-BE49-F238E27FC236}">
                <a16:creationId xmlns:a16="http://schemas.microsoft.com/office/drawing/2014/main" id="{0CE13632-7473-1DD2-4E9A-5D08DAA6D98F}"/>
              </a:ext>
            </a:extLst>
          </p:cNvPr>
          <p:cNvSpPr txBox="1">
            <a:spLocks/>
          </p:cNvSpPr>
          <p:nvPr>
            <p:custDataLst>
              <p:tags r:id="rId6"/>
            </p:custDataLst>
          </p:nvPr>
        </p:nvSpPr>
        <p:spPr>
          <a:xfrm>
            <a:off x="2324100" y="5188838"/>
            <a:ext cx="7543800" cy="1257300"/>
          </a:xfrm>
          <a:prstGeom prst="rect">
            <a:avLst/>
          </a:prstGeom>
        </p:spPr>
        <p:txBody>
          <a:bodyPr vert="horz" lIns="0" tIns="45720" rIns="91440" bIns="45720" rtlCol="0" anchor="t">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indent="0" algn="ctr">
              <a:lnSpc>
                <a:spcPct val="114000"/>
              </a:lnSpc>
              <a:buFont typeface="Arial" panose="020B0604020202020204" pitchFamily="34" charset="0"/>
              <a:buNone/>
            </a:pPr>
            <a:r>
              <a:rPr lang="en-US" sz="1800" noProof="1">
                <a:solidFill>
                  <a:srgbClr val="0070C0"/>
                </a:solidFill>
              </a:rPr>
              <a:t>Our team is combined in expertise in AI, software, and data science to build and evaluate navigation models, ensuring a robust and collaborative approach.</a:t>
            </a:r>
          </a:p>
        </p:txBody>
      </p:sp>
      <p:pic>
        <p:nvPicPr>
          <p:cNvPr id="49" name="Picture Placeholder 12">
            <a:extLst>
              <a:ext uri="{FF2B5EF4-FFF2-40B4-BE49-F238E27FC236}">
                <a16:creationId xmlns:a16="http://schemas.microsoft.com/office/drawing/2014/main" id="{9D73943A-2F59-8C5E-933A-7001D9518E7A}"/>
              </a:ext>
            </a:extLst>
          </p:cNvPr>
          <p:cNvPicPr>
            <a:picLocks/>
          </p:cNvPicPr>
          <p:nvPr/>
        </p:nvPicPr>
        <p:blipFill>
          <a:blip r:embed="rId12"/>
          <a:srcRect t="629" b="629"/>
          <a:stretch/>
        </p:blipFill>
        <p:spPr>
          <a:xfrm>
            <a:off x="678180" y="1893906"/>
            <a:ext cx="1645920" cy="1643579"/>
          </a:xfrm>
          <a:prstGeom prst="roundRect">
            <a:avLst>
              <a:gd name="adj" fmla="val 3513"/>
            </a:avLst>
          </a:prstGeom>
        </p:spPr>
      </p:pic>
      <p:pic>
        <p:nvPicPr>
          <p:cNvPr id="62" name="Picture Placeholder 12">
            <a:extLst>
              <a:ext uri="{FF2B5EF4-FFF2-40B4-BE49-F238E27FC236}">
                <a16:creationId xmlns:a16="http://schemas.microsoft.com/office/drawing/2014/main" id="{82F1C7C4-BE04-4FF3-E9EF-953B4D5F97E1}"/>
              </a:ext>
            </a:extLst>
          </p:cNvPr>
          <p:cNvPicPr>
            <a:picLocks/>
          </p:cNvPicPr>
          <p:nvPr/>
        </p:nvPicPr>
        <p:blipFill>
          <a:blip r:embed="rId13"/>
          <a:srcRect t="3094" b="3094"/>
          <a:stretch/>
        </p:blipFill>
        <p:spPr>
          <a:xfrm>
            <a:off x="5021580" y="1895005"/>
            <a:ext cx="1645920" cy="1643579"/>
          </a:xfrm>
          <a:prstGeom prst="roundRect">
            <a:avLst>
              <a:gd name="adj" fmla="val 3513"/>
            </a:avLst>
          </a:prstGeom>
        </p:spPr>
      </p:pic>
      <p:pic>
        <p:nvPicPr>
          <p:cNvPr id="63" name="Picture Placeholder 12">
            <a:extLst>
              <a:ext uri="{FF2B5EF4-FFF2-40B4-BE49-F238E27FC236}">
                <a16:creationId xmlns:a16="http://schemas.microsoft.com/office/drawing/2014/main" id="{86CD7772-A767-498E-793F-FE6973C9B4F9}"/>
              </a:ext>
            </a:extLst>
          </p:cNvPr>
          <p:cNvPicPr>
            <a:picLocks/>
          </p:cNvPicPr>
          <p:nvPr/>
        </p:nvPicPr>
        <p:blipFill>
          <a:blip r:embed="rId14"/>
          <a:srcRect t="1004" b="1004"/>
          <a:stretch/>
        </p:blipFill>
        <p:spPr>
          <a:xfrm>
            <a:off x="9768840" y="1893906"/>
            <a:ext cx="1645920" cy="1643579"/>
          </a:xfrm>
          <a:prstGeom prst="roundRect">
            <a:avLst>
              <a:gd name="adj" fmla="val 3513"/>
            </a:avLst>
          </a:prstGeom>
        </p:spPr>
      </p:pic>
      <p:sp>
        <p:nvSpPr>
          <p:cNvPr id="2" name="Text Placeholder 56">
            <a:extLst>
              <a:ext uri="{FF2B5EF4-FFF2-40B4-BE49-F238E27FC236}">
                <a16:creationId xmlns:a16="http://schemas.microsoft.com/office/drawing/2014/main" id="{C187F099-C938-B119-E1A7-49F2A2BEE9DD}"/>
              </a:ext>
            </a:extLst>
          </p:cNvPr>
          <p:cNvSpPr txBox="1">
            <a:spLocks/>
          </p:cNvSpPr>
          <p:nvPr>
            <p:custDataLst>
              <p:tags r:id="rId7"/>
            </p:custDataLst>
          </p:nvPr>
        </p:nvSpPr>
        <p:spPr>
          <a:xfrm>
            <a:off x="809625" y="4204002"/>
            <a:ext cx="1312545" cy="625173"/>
          </a:xfrm>
          <a:prstGeom prst="rect">
            <a:avLst/>
          </a:prstGeom>
        </p:spPr>
        <p:txBody>
          <a:bodyPr vert="horz" lIns="0" tIns="0" rIns="91440" bIns="60960" rtlCol="0" anchor="t">
            <a:normAutofit lnSpcReduction="10000"/>
          </a:bodyPr>
          <a:lstStyle>
            <a:lvl1pPr marL="0" indent="0" algn="ctr" defTabSz="914354" rtl="0" eaLnBrk="1" latinLnBrk="0" hangingPunct="1">
              <a:lnSpc>
                <a:spcPct val="100000"/>
              </a:lnSpc>
              <a:spcBef>
                <a:spcPts val="1200"/>
              </a:spcBef>
              <a:buFont typeface="Arial" panose="020B0604020202020204" pitchFamily="34" charset="0"/>
              <a:buNone/>
              <a:tabLst/>
              <a:defRPr sz="1600" b="0" kern="1200">
                <a:solidFill>
                  <a:schemeClr val="tx1"/>
                </a:solidFill>
                <a:latin typeface="Franklin Gothic Book" panose="020B0503020102020204" pitchFamily="34" charset="0"/>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500" b="0" i="0" u="none" strike="noStrike" kern="1200" cap="none" spc="0" normalizeH="0" baseline="0" noProof="1">
                <a:ln>
                  <a:noFill/>
                </a:ln>
                <a:solidFill>
                  <a:schemeClr val="tx2"/>
                </a:solidFill>
                <a:effectLst/>
                <a:uLnTx/>
                <a:uFillTx/>
                <a:latin typeface="+mn-lt"/>
                <a:ea typeface="+mn-ea"/>
                <a:cs typeface="Arial" panose="020B0604020202020204" pitchFamily="34" charset="0"/>
              </a:rPr>
              <a:t>AI </a:t>
            </a:r>
            <a:r>
              <a:rPr lang="en-US" sz="1500" noProof="1">
                <a:solidFill>
                  <a:schemeClr val="tx2"/>
                </a:solidFill>
                <a:latin typeface="+mn-lt"/>
              </a:rPr>
              <a:t>Wizard</a:t>
            </a:r>
          </a:p>
          <a:p>
            <a:pPr marL="0" marR="0" lvl="0" indent="0"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500" b="0" i="0" u="none" strike="noStrike" kern="1200" cap="none" spc="0" normalizeH="0" baseline="0" noProof="1">
                <a:ln>
                  <a:noFill/>
                </a:ln>
                <a:solidFill>
                  <a:schemeClr val="tx2"/>
                </a:solidFill>
                <a:effectLst/>
                <a:uLnTx/>
                <a:uFillTx/>
                <a:latin typeface="+mn-lt"/>
                <a:ea typeface="+mn-ea"/>
                <a:cs typeface="Arial" panose="020B0604020202020204" pitchFamily="34" charset="0"/>
              </a:rPr>
              <a:t>(in training)</a:t>
            </a:r>
          </a:p>
        </p:txBody>
      </p:sp>
      <p:sp>
        <p:nvSpPr>
          <p:cNvPr id="4" name="Text Placeholder 56">
            <a:extLst>
              <a:ext uri="{FF2B5EF4-FFF2-40B4-BE49-F238E27FC236}">
                <a16:creationId xmlns:a16="http://schemas.microsoft.com/office/drawing/2014/main" id="{5E23E9B3-40A2-F54D-088D-92ECB46E0B71}"/>
              </a:ext>
            </a:extLst>
          </p:cNvPr>
          <p:cNvSpPr txBox="1">
            <a:spLocks/>
          </p:cNvSpPr>
          <p:nvPr>
            <p:custDataLst>
              <p:tags r:id="rId8"/>
            </p:custDataLst>
          </p:nvPr>
        </p:nvSpPr>
        <p:spPr>
          <a:xfrm>
            <a:off x="5188266" y="4208029"/>
            <a:ext cx="1312545" cy="625173"/>
          </a:xfrm>
          <a:prstGeom prst="rect">
            <a:avLst/>
          </a:prstGeom>
        </p:spPr>
        <p:txBody>
          <a:bodyPr vert="horz" lIns="0" tIns="0" rIns="91440" bIns="60960" rtlCol="0" anchor="t">
            <a:normAutofit lnSpcReduction="10000"/>
          </a:bodyPr>
          <a:lstStyle>
            <a:lvl1pPr marL="0" indent="0" algn="ctr" defTabSz="914354" rtl="0" eaLnBrk="1" latinLnBrk="0" hangingPunct="1">
              <a:lnSpc>
                <a:spcPct val="100000"/>
              </a:lnSpc>
              <a:spcBef>
                <a:spcPts val="1200"/>
              </a:spcBef>
              <a:buFont typeface="Arial" panose="020B0604020202020204" pitchFamily="34" charset="0"/>
              <a:buNone/>
              <a:tabLst/>
              <a:defRPr sz="1600" b="0" kern="1200">
                <a:solidFill>
                  <a:schemeClr val="tx1"/>
                </a:solidFill>
                <a:latin typeface="Franklin Gothic Book" panose="020B0503020102020204" pitchFamily="34" charset="0"/>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500" b="0" i="0" u="none" strike="noStrike" kern="1200" cap="none" spc="0" normalizeH="0" baseline="0" noProof="1">
                <a:ln>
                  <a:noFill/>
                </a:ln>
                <a:solidFill>
                  <a:schemeClr val="tx2"/>
                </a:solidFill>
                <a:effectLst/>
                <a:uLnTx/>
                <a:uFillTx/>
                <a:latin typeface="+mn-lt"/>
                <a:ea typeface="+mn-ea"/>
                <a:cs typeface="Arial" panose="020B0604020202020204" pitchFamily="34" charset="0"/>
              </a:rPr>
              <a:t>AI </a:t>
            </a:r>
            <a:r>
              <a:rPr lang="en-US" sz="1500" noProof="1">
                <a:solidFill>
                  <a:schemeClr val="tx2"/>
                </a:solidFill>
                <a:latin typeface="+mn-lt"/>
              </a:rPr>
              <a:t>Wizard</a:t>
            </a:r>
          </a:p>
          <a:p>
            <a:pPr marL="0" marR="0" lvl="0" indent="0"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500" b="0" i="0" u="none" strike="noStrike" kern="1200" cap="none" spc="0" normalizeH="0" baseline="0" noProof="1">
                <a:ln>
                  <a:noFill/>
                </a:ln>
                <a:solidFill>
                  <a:schemeClr val="tx2"/>
                </a:solidFill>
                <a:effectLst/>
                <a:uLnTx/>
                <a:uFillTx/>
                <a:latin typeface="+mn-lt"/>
                <a:ea typeface="+mn-ea"/>
                <a:cs typeface="Arial" panose="020B0604020202020204" pitchFamily="34" charset="0"/>
              </a:rPr>
              <a:t>(in training)</a:t>
            </a:r>
          </a:p>
        </p:txBody>
      </p:sp>
      <p:sp>
        <p:nvSpPr>
          <p:cNvPr id="5" name="Text Placeholder 56">
            <a:extLst>
              <a:ext uri="{FF2B5EF4-FFF2-40B4-BE49-F238E27FC236}">
                <a16:creationId xmlns:a16="http://schemas.microsoft.com/office/drawing/2014/main" id="{283C8BC1-F3EC-2566-D10F-01F71DF79AFC}"/>
              </a:ext>
            </a:extLst>
          </p:cNvPr>
          <p:cNvSpPr txBox="1">
            <a:spLocks/>
          </p:cNvSpPr>
          <p:nvPr>
            <p:custDataLst>
              <p:tags r:id="rId9"/>
            </p:custDataLst>
          </p:nvPr>
        </p:nvSpPr>
        <p:spPr>
          <a:xfrm>
            <a:off x="9935527" y="4208029"/>
            <a:ext cx="1312545" cy="625173"/>
          </a:xfrm>
          <a:prstGeom prst="rect">
            <a:avLst/>
          </a:prstGeom>
        </p:spPr>
        <p:txBody>
          <a:bodyPr vert="horz" lIns="0" tIns="0" rIns="91440" bIns="60960" rtlCol="0" anchor="t">
            <a:normAutofit lnSpcReduction="10000"/>
          </a:bodyPr>
          <a:lstStyle>
            <a:lvl1pPr marL="0" indent="0" algn="ctr" defTabSz="914354" rtl="0" eaLnBrk="1" latinLnBrk="0" hangingPunct="1">
              <a:lnSpc>
                <a:spcPct val="100000"/>
              </a:lnSpc>
              <a:spcBef>
                <a:spcPts val="1200"/>
              </a:spcBef>
              <a:buFont typeface="Arial" panose="020B0604020202020204" pitchFamily="34" charset="0"/>
              <a:buNone/>
              <a:tabLst/>
              <a:defRPr sz="1600" b="0" kern="1200">
                <a:solidFill>
                  <a:schemeClr val="tx1"/>
                </a:solidFill>
                <a:latin typeface="Franklin Gothic Book" panose="020B0503020102020204" pitchFamily="34" charset="0"/>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500" b="0" i="0" u="none" strike="noStrike" kern="1200" cap="none" spc="0" normalizeH="0" baseline="0" noProof="1">
                <a:ln>
                  <a:noFill/>
                </a:ln>
                <a:solidFill>
                  <a:schemeClr val="tx2"/>
                </a:solidFill>
                <a:effectLst/>
                <a:uLnTx/>
                <a:uFillTx/>
                <a:latin typeface="+mn-lt"/>
                <a:ea typeface="+mn-ea"/>
                <a:cs typeface="Arial" panose="020B0604020202020204" pitchFamily="34" charset="0"/>
              </a:rPr>
              <a:t>AI </a:t>
            </a:r>
            <a:r>
              <a:rPr lang="en-US" sz="1500" noProof="1">
                <a:solidFill>
                  <a:schemeClr val="tx2"/>
                </a:solidFill>
                <a:latin typeface="+mn-lt"/>
              </a:rPr>
              <a:t>Wizard</a:t>
            </a:r>
          </a:p>
          <a:p>
            <a:pPr marL="0" marR="0" lvl="0" indent="0"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500" b="0" i="0" u="none" strike="noStrike" kern="1200" cap="none" spc="0" normalizeH="0" baseline="0" noProof="1">
                <a:ln>
                  <a:noFill/>
                </a:ln>
                <a:solidFill>
                  <a:schemeClr val="tx2"/>
                </a:solidFill>
                <a:effectLst/>
                <a:uLnTx/>
                <a:uFillTx/>
                <a:latin typeface="+mn-lt"/>
                <a:ea typeface="+mn-ea"/>
                <a:cs typeface="Arial" panose="020B0604020202020204" pitchFamily="34" charset="0"/>
              </a:rPr>
              <a:t>(in training)</a:t>
            </a:r>
          </a:p>
        </p:txBody>
      </p:sp>
    </p:spTree>
    <p:extLst>
      <p:ext uri="{BB962C8B-B14F-4D97-AF65-F5344CB8AC3E}">
        <p14:creationId xmlns:p14="http://schemas.microsoft.com/office/powerpoint/2010/main" val="1447663567"/>
      </p:ext>
    </p:extLst>
  </p:cSld>
  <p:clrMapOvr>
    <a:masterClrMapping/>
  </p:clrMapOvr>
  <mc:AlternateContent xmlns:mc="http://schemas.openxmlformats.org/markup-compatibility/2006" xmlns:p14="http://schemas.microsoft.com/office/powerpoint/2010/main">
    <mc:Choice Requires="p14">
      <p:transition spd="slow" p14:dur="2000" advTm="18294"/>
    </mc:Choice>
    <mc:Fallback xmlns="">
      <p:transition spd="slow" advTm="1829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789A646-4A0C-BE84-A977-E9CD27757584}"/>
              </a:ext>
            </a:extLst>
          </p:cNvPr>
          <p:cNvSpPr>
            <a:spLocks noGrp="1"/>
          </p:cNvSpPr>
          <p:nvPr>
            <p:ph type="title"/>
          </p:nvPr>
        </p:nvSpPr>
        <p:spPr>
          <a:xfrm>
            <a:off x="2895600" y="764373"/>
            <a:ext cx="8610600" cy="1293028"/>
          </a:xfrm>
        </p:spPr>
        <p:txBody>
          <a:bodyPr vert="horz" lIns="91440" tIns="45720" rIns="91440" bIns="45720" rtlCol="0" anchor="ctr">
            <a:normAutofit/>
          </a:bodyPr>
          <a:lstStyle/>
          <a:p>
            <a:pPr algn="r">
              <a:spcBef>
                <a:spcPct val="0"/>
              </a:spcBef>
            </a:pPr>
            <a:r>
              <a:rPr lang="en-US" kern="1200" cap="all" baseline="0" dirty="0">
                <a:solidFill>
                  <a:schemeClr val="tx1"/>
                </a:solidFill>
                <a:latin typeface="+mj-lt"/>
                <a:ea typeface="+mj-ea"/>
                <a:cs typeface="+mj-cs"/>
              </a:rPr>
              <a:t>Neural Network Architecture</a:t>
            </a:r>
          </a:p>
        </p:txBody>
      </p:sp>
      <p:pic>
        <p:nvPicPr>
          <p:cNvPr id="5" name="Google Shape;96;p19" title="Screenshot 2025-08-10 at 18.37.44.png">
            <a:extLst>
              <a:ext uri="{FF2B5EF4-FFF2-40B4-BE49-F238E27FC236}">
                <a16:creationId xmlns:a16="http://schemas.microsoft.com/office/drawing/2014/main" id="{ABD2041C-2B5B-31EC-642F-E28763848653}"/>
              </a:ext>
            </a:extLst>
          </p:cNvPr>
          <p:cNvPicPr preferRelativeResize="0"/>
          <p:nvPr/>
        </p:nvPicPr>
        <p:blipFill>
          <a:blip r:embed="rId3"/>
          <a:stretch>
            <a:fillRect/>
          </a:stretch>
        </p:blipFill>
        <p:spPr>
          <a:xfrm>
            <a:off x="6985000" y="2871693"/>
            <a:ext cx="4521200" cy="2441447"/>
          </a:xfrm>
          <a:prstGeom prst="rect">
            <a:avLst/>
          </a:prstGeom>
          <a:noFill/>
        </p:spPr>
      </p:pic>
      <p:graphicFrame>
        <p:nvGraphicFramePr>
          <p:cNvPr id="24" name="TextBox 3">
            <a:extLst>
              <a:ext uri="{FF2B5EF4-FFF2-40B4-BE49-F238E27FC236}">
                <a16:creationId xmlns:a16="http://schemas.microsoft.com/office/drawing/2014/main" id="{A0FFA8BB-94E2-AC27-3AF9-B39DA8179EB7}"/>
              </a:ext>
            </a:extLst>
          </p:cNvPr>
          <p:cNvGraphicFramePr/>
          <p:nvPr>
            <p:extLst>
              <p:ext uri="{D42A27DB-BD31-4B8C-83A1-F6EECF244321}">
                <p14:modId xmlns:p14="http://schemas.microsoft.com/office/powerpoint/2010/main" val="1385018895"/>
              </p:ext>
            </p:extLst>
          </p:nvPr>
        </p:nvGraphicFramePr>
        <p:xfrm>
          <a:off x="677333" y="2194560"/>
          <a:ext cx="5816600" cy="40241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80174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0"/>
        <p:cNvGrpSpPr/>
        <p:nvPr/>
      </p:nvGrpSpPr>
      <p:grpSpPr>
        <a:xfrm>
          <a:off x="0" y="0"/>
          <a:ext cx="0" cy="0"/>
          <a:chOff x="0" y="0"/>
          <a:chExt cx="0" cy="0"/>
        </a:xfrm>
      </p:grpSpPr>
      <p:pic>
        <p:nvPicPr>
          <p:cNvPr id="199" name="Picture 198">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181" name="Google Shape;181;g376109c868b_0_390"/>
          <p:cNvSpPr txBox="1">
            <a:spLocks noGrp="1"/>
          </p:cNvSpPr>
          <p:nvPr>
            <p:ph type="title"/>
          </p:nvPr>
        </p:nvSpPr>
        <p:spPr>
          <a:xfrm>
            <a:off x="2895600" y="764373"/>
            <a:ext cx="8610600" cy="1293028"/>
          </a:xfrm>
          <a:prstGeom prst="rect">
            <a:avLst/>
          </a:prstGeom>
        </p:spPr>
        <p:txBody>
          <a:bodyPr spcFirstLastPara="1" vert="horz" lIns="91440" tIns="45720" rIns="91440" bIns="45720" rtlCol="0" anchor="ctr" anchorCtr="0">
            <a:normAutofit/>
          </a:bodyPr>
          <a:lstStyle/>
          <a:p>
            <a:pPr marL="0" lvl="0" indent="0" algn="r">
              <a:spcBef>
                <a:spcPct val="0"/>
              </a:spcBef>
              <a:spcAft>
                <a:spcPts val="0"/>
              </a:spcAft>
              <a:buClr>
                <a:schemeClr val="dk1"/>
              </a:buClr>
              <a:buSzPts val="3200"/>
            </a:pPr>
            <a:r>
              <a:rPr lang="en-US" kern="1200" cap="all" baseline="0" dirty="0">
                <a:solidFill>
                  <a:schemeClr val="tx1"/>
                </a:solidFill>
                <a:latin typeface="+mj-lt"/>
                <a:ea typeface="+mj-ea"/>
                <a:cs typeface="+mj-cs"/>
              </a:rPr>
              <a:t>Neural Network Variants</a:t>
            </a:r>
          </a:p>
        </p:txBody>
      </p:sp>
      <p:sp>
        <p:nvSpPr>
          <p:cNvPr id="184" name="Google Shape;184;g376109c868b_0_390"/>
          <p:cNvSpPr txBox="1">
            <a:spLocks noGrp="1"/>
          </p:cNvSpPr>
          <p:nvPr>
            <p:ph type="body" idx="4294967295"/>
          </p:nvPr>
        </p:nvSpPr>
        <p:spPr>
          <a:xfrm>
            <a:off x="677333" y="2454005"/>
            <a:ext cx="5816600" cy="3276822"/>
          </a:xfrm>
          <a:prstGeom prst="rect">
            <a:avLst/>
          </a:prstGeom>
        </p:spPr>
        <p:txBody>
          <a:bodyPr spcFirstLastPara="1" vert="horz" lIns="91440" tIns="45720" rIns="91440" bIns="45720" rtlCol="0" anchorCtr="0">
            <a:normAutofit fontScale="77500" lnSpcReduction="20000"/>
          </a:bodyPr>
          <a:lstStyle/>
          <a:p>
            <a:pPr marL="11112" lvl="0">
              <a:spcBef>
                <a:spcPts val="0"/>
              </a:spcBef>
              <a:spcAft>
                <a:spcPts val="600"/>
              </a:spcAft>
              <a:buClr>
                <a:schemeClr val="dk1"/>
              </a:buClr>
              <a:buSzPts val="1600"/>
            </a:pPr>
            <a:r>
              <a:rPr lang="en-US" b="1" dirty="0"/>
              <a:t>Two versions: First version</a:t>
            </a:r>
          </a:p>
          <a:p>
            <a:pPr marL="11112" lvl="0">
              <a:spcBef>
                <a:spcPts val="0"/>
              </a:spcBef>
              <a:spcAft>
                <a:spcPts val="600"/>
              </a:spcAft>
              <a:buClr>
                <a:schemeClr val="dk1"/>
              </a:buClr>
              <a:buSzPts val="1600"/>
            </a:pPr>
            <a:endParaRPr lang="en-US" b="1" dirty="0"/>
          </a:p>
          <a:p>
            <a:pPr marL="457200" lvl="0">
              <a:spcBef>
                <a:spcPts val="0"/>
              </a:spcBef>
              <a:spcAft>
                <a:spcPts val="600"/>
              </a:spcAft>
              <a:buSzPts val="1600"/>
            </a:pPr>
            <a:r>
              <a:rPr lang="en-US" b="1" dirty="0"/>
              <a:t>Predict Y</a:t>
            </a:r>
            <a:r>
              <a:rPr lang="en-US" b="1" baseline="30000" dirty="0"/>
              <a:t>hat</a:t>
            </a:r>
            <a:r>
              <a:rPr lang="en-US" b="1" dirty="0"/>
              <a:t> = action (0..8)</a:t>
            </a:r>
          </a:p>
          <a:p>
            <a:pPr lvl="0" indent="0">
              <a:spcBef>
                <a:spcPts val="0"/>
              </a:spcBef>
              <a:spcAft>
                <a:spcPts val="600"/>
              </a:spcAft>
              <a:buSzPts val="1600"/>
              <a:buNone/>
            </a:pPr>
            <a:endParaRPr lang="en-US" b="1" dirty="0"/>
          </a:p>
          <a:p>
            <a:pPr marL="457200" lvl="0">
              <a:spcBef>
                <a:spcPts val="0"/>
              </a:spcBef>
              <a:spcAft>
                <a:spcPts val="600"/>
              </a:spcAft>
              <a:buSzPts val="1600"/>
            </a:pPr>
            <a:r>
              <a:rPr lang="en-US" b="1" dirty="0"/>
              <a:t>Categorical</a:t>
            </a:r>
            <a:r>
              <a:rPr lang="en-US" dirty="0"/>
              <a:t> output layer of 8 nodes: Uses softmax for one of 8 directions</a:t>
            </a:r>
          </a:p>
          <a:p>
            <a:pPr lvl="0" indent="0">
              <a:spcBef>
                <a:spcPts val="0"/>
              </a:spcBef>
              <a:spcAft>
                <a:spcPts val="600"/>
              </a:spcAft>
              <a:buSzPts val="1600"/>
              <a:buNone/>
            </a:pPr>
            <a:endParaRPr lang="en-US" dirty="0"/>
          </a:p>
          <a:p>
            <a:pPr marL="457200" lvl="0">
              <a:spcBef>
                <a:spcPts val="0"/>
              </a:spcBef>
              <a:spcAft>
                <a:spcPts val="600"/>
              </a:spcAft>
              <a:buSzPts val="1600"/>
            </a:pPr>
            <a:r>
              <a:rPr lang="en-US" dirty="0"/>
              <a:t>The output will be the action (up,down,left etc) closest to the highest entry of the vector.</a:t>
            </a:r>
          </a:p>
          <a:p>
            <a:pPr lvl="0" indent="0">
              <a:spcBef>
                <a:spcPts val="0"/>
              </a:spcBef>
              <a:spcAft>
                <a:spcPts val="600"/>
              </a:spcAft>
              <a:buSzPts val="1600"/>
              <a:buNone/>
            </a:pPr>
            <a:endParaRPr lang="en-US" dirty="0"/>
          </a:p>
          <a:p>
            <a:pPr marL="457200" lvl="0">
              <a:spcBef>
                <a:spcPts val="0"/>
              </a:spcBef>
              <a:spcAft>
                <a:spcPts val="600"/>
              </a:spcAft>
              <a:buSzPts val="1600"/>
            </a:pPr>
            <a:r>
              <a:rPr lang="en-US" dirty="0"/>
              <a:t>Idea here is to follow the optimal training action as close as possible</a:t>
            </a:r>
          </a:p>
          <a:p>
            <a:pPr marL="0" lvl="0">
              <a:spcBef>
                <a:spcPts val="0"/>
              </a:spcBef>
              <a:spcAft>
                <a:spcPts val="600"/>
              </a:spcAft>
            </a:pPr>
            <a:endParaRPr lang="en-US" dirty="0"/>
          </a:p>
          <a:p>
            <a:pPr marL="0" lvl="0">
              <a:spcBef>
                <a:spcPts val="0"/>
              </a:spcBef>
              <a:spcAft>
                <a:spcPts val="600"/>
              </a:spcAft>
            </a:pPr>
            <a:endParaRPr lang="en-US" dirty="0"/>
          </a:p>
          <a:p>
            <a:pPr marL="0" lvl="0">
              <a:spcBef>
                <a:spcPts val="0"/>
              </a:spcBef>
              <a:spcAft>
                <a:spcPts val="600"/>
              </a:spcAft>
            </a:pPr>
            <a:endParaRPr lang="en-US" dirty="0"/>
          </a:p>
        </p:txBody>
      </p:sp>
      <p:pic>
        <p:nvPicPr>
          <p:cNvPr id="185" name="Google Shape;185;g376109c868b_0_390" descr="A diagram of a softmax function&#10;&#10;AI-generated content may be incorrect."/>
          <p:cNvPicPr preferRelativeResize="0"/>
          <p:nvPr/>
        </p:nvPicPr>
        <p:blipFill>
          <a:blip r:embed="rId4"/>
          <a:stretch>
            <a:fillRect/>
          </a:stretch>
        </p:blipFill>
        <p:spPr>
          <a:xfrm>
            <a:off x="6985000" y="2713451"/>
            <a:ext cx="4521200" cy="2757931"/>
          </a:xfrm>
          <a:prstGeom prst="rect">
            <a:avLst/>
          </a:prstGeom>
          <a:noFill/>
        </p:spPr>
      </p:pic>
      <p:sp>
        <p:nvSpPr>
          <p:cNvPr id="182" name="Google Shape;182;g376109c868b_0_390"/>
          <p:cNvSpPr/>
          <p:nvPr/>
        </p:nvSpPr>
        <p:spPr>
          <a:xfrm>
            <a:off x="419100" y="6431317"/>
            <a:ext cx="1825800" cy="198000"/>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Libre Franklin"/>
              <a:ea typeface="Libre Franklin"/>
              <a:cs typeface="Libre Franklin"/>
              <a:sym typeface="Libre Frankli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g376109c868b_0_364"/>
          <p:cNvSpPr txBox="1">
            <a:spLocks noGrp="1"/>
          </p:cNvSpPr>
          <p:nvPr>
            <p:ph type="title"/>
          </p:nvPr>
        </p:nvSpPr>
        <p:spPr>
          <a:xfrm>
            <a:off x="4601577" y="1016806"/>
            <a:ext cx="6407369" cy="627908"/>
          </a:xfrm>
          <a:prstGeom prst="rect">
            <a:avLst/>
          </a:prstGeom>
          <a:noFill/>
          <a:ln>
            <a:noFill/>
          </a:ln>
        </p:spPr>
        <p:txBody>
          <a:bodyPr spcFirstLastPara="1" wrap="square" lIns="0" tIns="45700" rIns="91425" bIns="45700" anchor="t" anchorCtr="0">
            <a:normAutofit fontScale="90000"/>
          </a:bodyPr>
          <a:lstStyle/>
          <a:p>
            <a:pPr marL="0" lvl="0" indent="0" algn="l" rtl="0">
              <a:lnSpc>
                <a:spcPct val="90000"/>
              </a:lnSpc>
              <a:spcBef>
                <a:spcPts val="0"/>
              </a:spcBef>
              <a:spcAft>
                <a:spcPts val="0"/>
              </a:spcAft>
              <a:buClr>
                <a:schemeClr val="dk1"/>
              </a:buClr>
              <a:buSzPts val="3200"/>
              <a:buFont typeface="Play"/>
              <a:buNone/>
            </a:pPr>
            <a:r>
              <a:rPr lang="en-US" dirty="0"/>
              <a:t>Neural Network Variants</a:t>
            </a:r>
            <a:endParaRPr dirty="0"/>
          </a:p>
        </p:txBody>
      </p:sp>
      <p:sp>
        <p:nvSpPr>
          <p:cNvPr id="191" name="Google Shape;191;g376109c868b_0_364"/>
          <p:cNvSpPr/>
          <p:nvPr/>
        </p:nvSpPr>
        <p:spPr>
          <a:xfrm>
            <a:off x="419100" y="6431317"/>
            <a:ext cx="1825800" cy="198000"/>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Libre Franklin"/>
              <a:ea typeface="Libre Franklin"/>
              <a:cs typeface="Libre Franklin"/>
              <a:sym typeface="Libre Franklin"/>
            </a:endParaRPr>
          </a:p>
        </p:txBody>
      </p:sp>
      <p:pic>
        <p:nvPicPr>
          <p:cNvPr id="194" name="Google Shape;194;g376109c868b_0_364" title="Screenshot 2025-08-10 at 15.53.11.png"/>
          <p:cNvPicPr preferRelativeResize="0"/>
          <p:nvPr/>
        </p:nvPicPr>
        <p:blipFill rotWithShape="1">
          <a:blip r:embed="rId3">
            <a:alphaModFix/>
          </a:blip>
          <a:srcRect t="13046" b="13038"/>
          <a:stretch/>
        </p:blipFill>
        <p:spPr>
          <a:xfrm>
            <a:off x="5105975" y="2313556"/>
            <a:ext cx="5398574" cy="3289750"/>
          </a:xfrm>
          <a:prstGeom prst="rect">
            <a:avLst/>
          </a:prstGeom>
          <a:noFill/>
          <a:ln>
            <a:noFill/>
          </a:ln>
        </p:spPr>
      </p:pic>
      <p:cxnSp>
        <p:nvCxnSpPr>
          <p:cNvPr id="195" name="Google Shape;195;g376109c868b_0_364"/>
          <p:cNvCxnSpPr/>
          <p:nvPr/>
        </p:nvCxnSpPr>
        <p:spPr>
          <a:xfrm rot="10800000" flipH="1">
            <a:off x="8038975" y="2776350"/>
            <a:ext cx="673500" cy="1305300"/>
          </a:xfrm>
          <a:prstGeom prst="straightConnector1">
            <a:avLst/>
          </a:prstGeom>
          <a:noFill/>
          <a:ln w="28575" cap="flat" cmpd="sng">
            <a:solidFill>
              <a:srgbClr val="00FF00"/>
            </a:solidFill>
            <a:prstDash val="solid"/>
            <a:round/>
            <a:headEnd type="none" w="med" len="med"/>
            <a:tailEnd type="triangle" w="med" len="med"/>
          </a:ln>
        </p:spPr>
      </p:cxnSp>
      <p:graphicFrame>
        <p:nvGraphicFramePr>
          <p:cNvPr id="205" name="Google Shape;193;g376109c868b_0_364">
            <a:extLst>
              <a:ext uri="{FF2B5EF4-FFF2-40B4-BE49-F238E27FC236}">
                <a16:creationId xmlns:a16="http://schemas.microsoft.com/office/drawing/2014/main" id="{0D8E128A-31B2-DCD3-0F0E-BB393AC74A80}"/>
              </a:ext>
            </a:extLst>
          </p:cNvPr>
          <p:cNvGraphicFramePr/>
          <p:nvPr/>
        </p:nvGraphicFramePr>
        <p:xfrm>
          <a:off x="0" y="1485900"/>
          <a:ext cx="4491038" cy="49450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9"/>
        <p:cNvGrpSpPr/>
        <p:nvPr/>
      </p:nvGrpSpPr>
      <p:grpSpPr>
        <a:xfrm>
          <a:off x="0" y="0"/>
          <a:ext cx="0" cy="0"/>
          <a:chOff x="0" y="0"/>
          <a:chExt cx="0" cy="0"/>
        </a:xfrm>
      </p:grpSpPr>
      <p:pic>
        <p:nvPicPr>
          <p:cNvPr id="225" name="Picture 224">
            <a:extLst>
              <a:ext uri="{FF2B5EF4-FFF2-40B4-BE49-F238E27FC236}">
                <a16:creationId xmlns:a16="http://schemas.microsoft.com/office/drawing/2014/main" id="{030FD700-069E-45B7-99EE-9FD40B196D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00" name="Google Shape;200;g376109c868b_0_0"/>
          <p:cNvSpPr txBox="1">
            <a:spLocks noGrp="1"/>
          </p:cNvSpPr>
          <p:nvPr>
            <p:ph type="title"/>
          </p:nvPr>
        </p:nvSpPr>
        <p:spPr>
          <a:xfrm>
            <a:off x="2651234" y="742744"/>
            <a:ext cx="6889531" cy="1293028"/>
          </a:xfrm>
          <a:prstGeom prst="rect">
            <a:avLst/>
          </a:prstGeom>
        </p:spPr>
        <p:txBody>
          <a:bodyPr spcFirstLastPara="1" vert="horz" lIns="91440" tIns="45720" rIns="91440" bIns="45720" rtlCol="0" anchor="ctr" anchorCtr="0">
            <a:normAutofit/>
          </a:bodyPr>
          <a:lstStyle/>
          <a:p>
            <a:pPr marL="0" lvl="0" indent="0" algn="r">
              <a:spcBef>
                <a:spcPct val="0"/>
              </a:spcBef>
              <a:spcAft>
                <a:spcPts val="0"/>
              </a:spcAft>
              <a:buClr>
                <a:schemeClr val="dk1"/>
              </a:buClr>
              <a:buSzPts val="3200"/>
            </a:pPr>
            <a:r>
              <a:rPr lang="en-US" dirty="0"/>
              <a:t>Neural Network Architecture Evolution</a:t>
            </a:r>
          </a:p>
        </p:txBody>
      </p:sp>
      <p:sp>
        <p:nvSpPr>
          <p:cNvPr id="201" name="Google Shape;201;g376109c868b_0_0"/>
          <p:cNvSpPr/>
          <p:nvPr/>
        </p:nvSpPr>
        <p:spPr>
          <a:xfrm>
            <a:off x="419100" y="6431317"/>
            <a:ext cx="1825800" cy="198000"/>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Libre Franklin"/>
              <a:ea typeface="Libre Franklin"/>
              <a:cs typeface="Libre Franklin"/>
              <a:sym typeface="Libre Franklin"/>
            </a:endParaRPr>
          </a:p>
        </p:txBody>
      </p:sp>
      <p:graphicFrame>
        <p:nvGraphicFramePr>
          <p:cNvPr id="213" name="Google Shape;203;g376109c868b_0_0">
            <a:extLst>
              <a:ext uri="{FF2B5EF4-FFF2-40B4-BE49-F238E27FC236}">
                <a16:creationId xmlns:a16="http://schemas.microsoft.com/office/drawing/2014/main" id="{4BA3BD4A-44D3-3263-087C-A308E33AD022}"/>
              </a:ext>
            </a:extLst>
          </p:cNvPr>
          <p:cNvGraphicFramePr/>
          <p:nvPr>
            <p:extLst>
              <p:ext uri="{D42A27DB-BD31-4B8C-83A1-F6EECF244321}">
                <p14:modId xmlns:p14="http://schemas.microsoft.com/office/powerpoint/2010/main" val="642317407"/>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10" name="Google Shape;210;g376109c868b_0_376"/>
          <p:cNvSpPr txBox="1">
            <a:spLocks noGrp="1"/>
          </p:cNvSpPr>
          <p:nvPr>
            <p:ph type="title"/>
          </p:nvPr>
        </p:nvSpPr>
        <p:spPr>
          <a:xfrm>
            <a:off x="6096000" y="365496"/>
            <a:ext cx="5272252" cy="627908"/>
          </a:xfrm>
          <a:prstGeom prst="rect">
            <a:avLst/>
          </a:prstGeom>
          <a:noFill/>
          <a:ln>
            <a:noFill/>
          </a:ln>
        </p:spPr>
        <p:txBody>
          <a:bodyPr spcFirstLastPara="1" wrap="square" lIns="0" tIns="45700" rIns="91425" bIns="45700" anchor="t" anchorCtr="0">
            <a:normAutofit fontScale="90000"/>
          </a:bodyPr>
          <a:lstStyle/>
          <a:p>
            <a:pPr marL="0" lvl="0" indent="0" algn="l" rtl="0">
              <a:lnSpc>
                <a:spcPct val="90000"/>
              </a:lnSpc>
              <a:spcBef>
                <a:spcPts val="0"/>
              </a:spcBef>
              <a:spcAft>
                <a:spcPts val="0"/>
              </a:spcAft>
              <a:buClr>
                <a:schemeClr val="dk1"/>
              </a:buClr>
              <a:buSzPts val="3200"/>
              <a:buFont typeface="Play"/>
              <a:buNone/>
            </a:pPr>
            <a:r>
              <a:rPr lang="en-US" dirty="0"/>
              <a:t>Neural Network Architecture Results</a:t>
            </a:r>
            <a:endParaRPr dirty="0"/>
          </a:p>
        </p:txBody>
      </p:sp>
      <p:sp>
        <p:nvSpPr>
          <p:cNvPr id="211" name="Google Shape;211;g376109c868b_0_376"/>
          <p:cNvSpPr txBox="1">
            <a:spLocks noGrp="1"/>
          </p:cNvSpPr>
          <p:nvPr>
            <p:ph type="body" idx="4294967295"/>
          </p:nvPr>
        </p:nvSpPr>
        <p:spPr>
          <a:xfrm>
            <a:off x="381656" y="5157076"/>
            <a:ext cx="4629551" cy="1022350"/>
          </a:xfrm>
          <a:prstGeom prst="rect">
            <a:avLst/>
          </a:prstGeom>
          <a:noFill/>
          <a:ln>
            <a:noFill/>
          </a:ln>
        </p:spPr>
        <p:txBody>
          <a:bodyPr spcFirstLastPara="1" wrap="square" lIns="91425" tIns="45700" rIns="91425" bIns="45700" anchor="t" anchorCtr="0">
            <a:normAutofit/>
          </a:bodyPr>
          <a:lstStyle/>
          <a:p>
            <a:pPr marL="11112" lvl="0" indent="0" algn="ctr" rtl="0">
              <a:lnSpc>
                <a:spcPct val="114000"/>
              </a:lnSpc>
              <a:spcBef>
                <a:spcPts val="0"/>
              </a:spcBef>
              <a:spcAft>
                <a:spcPts val="0"/>
              </a:spcAft>
              <a:buClr>
                <a:schemeClr val="dk1"/>
              </a:buClr>
              <a:buSzPts val="1400"/>
              <a:buNone/>
            </a:pPr>
            <a:r>
              <a:rPr lang="en-US" sz="1400" dirty="0"/>
              <a:t>The [64, 32] setup balances capacity &amp; generalization, achieving 0.846 accuracy. Smaller or asymmetrical layers perform slightly worse.</a:t>
            </a:r>
            <a:endParaRPr dirty="0"/>
          </a:p>
        </p:txBody>
      </p:sp>
      <p:sp>
        <p:nvSpPr>
          <p:cNvPr id="212" name="Google Shape;212;g376109c868b_0_376"/>
          <p:cNvSpPr txBox="1">
            <a:spLocks noGrp="1"/>
          </p:cNvSpPr>
          <p:nvPr>
            <p:ph type="body" idx="4294967295"/>
          </p:nvPr>
        </p:nvSpPr>
        <p:spPr>
          <a:xfrm>
            <a:off x="6591298" y="5156200"/>
            <a:ext cx="4629551" cy="1022350"/>
          </a:xfrm>
          <a:prstGeom prst="rect">
            <a:avLst/>
          </a:prstGeom>
          <a:noFill/>
          <a:ln>
            <a:noFill/>
          </a:ln>
        </p:spPr>
        <p:txBody>
          <a:bodyPr spcFirstLastPara="1" wrap="square" lIns="91425" tIns="45700" rIns="91425" bIns="45700" anchor="t" anchorCtr="0">
            <a:normAutofit/>
          </a:bodyPr>
          <a:lstStyle/>
          <a:p>
            <a:pPr marL="11112" lvl="0" indent="0" algn="ctr" rtl="0">
              <a:lnSpc>
                <a:spcPct val="114000"/>
              </a:lnSpc>
              <a:spcBef>
                <a:spcPts val="0"/>
              </a:spcBef>
              <a:spcAft>
                <a:spcPts val="0"/>
              </a:spcAft>
              <a:buClr>
                <a:schemeClr val="dk1"/>
              </a:buClr>
              <a:buSzPts val="1400"/>
              <a:buNone/>
            </a:pPr>
            <a:r>
              <a:rPr lang="en-US" sz="1400" dirty="0"/>
              <a:t>3-layer MLPs tend to overfit and have lower accuracy. The funnel-shaped [64, 32, 16] is best among 3-layer but below top 2-layer.</a:t>
            </a:r>
            <a:endParaRPr dirty="0"/>
          </a:p>
        </p:txBody>
      </p:sp>
      <p:sp>
        <p:nvSpPr>
          <p:cNvPr id="213" name="Google Shape;213;g376109c868b_0_376"/>
          <p:cNvSpPr/>
          <p:nvPr/>
        </p:nvSpPr>
        <p:spPr>
          <a:xfrm>
            <a:off x="419100" y="6431317"/>
            <a:ext cx="1825800" cy="198000"/>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Libre Franklin"/>
              <a:ea typeface="Libre Franklin"/>
              <a:cs typeface="Libre Franklin"/>
              <a:sym typeface="Libre Franklin"/>
            </a:endParaRPr>
          </a:p>
        </p:txBody>
      </p:sp>
      <p:sp>
        <p:nvSpPr>
          <p:cNvPr id="215" name="Google Shape;215;g376109c868b_0_376"/>
          <p:cNvSpPr txBox="1"/>
          <p:nvPr/>
        </p:nvSpPr>
        <p:spPr>
          <a:xfrm>
            <a:off x="505023" y="1603014"/>
            <a:ext cx="4382815" cy="457200"/>
          </a:xfrm>
          <a:prstGeom prst="rect">
            <a:avLst/>
          </a:prstGeom>
          <a:noFill/>
          <a:ln>
            <a:noFill/>
          </a:ln>
        </p:spPr>
        <p:txBody>
          <a:bodyPr spcFirstLastPara="1" wrap="square" lIns="0" tIns="45700" rIns="91425" bIns="45700" anchor="t" anchorCtr="0">
            <a:normAutofit/>
          </a:bodyPr>
          <a:lstStyle/>
          <a:p>
            <a:pPr marL="11111" marR="0" lvl="0" indent="0" algn="l" defTabSz="914400" rtl="0" eaLnBrk="1" fontAlgn="auto" latinLnBrk="0" hangingPunct="1">
              <a:lnSpc>
                <a:spcPct val="110000"/>
              </a:lnSpc>
              <a:spcBef>
                <a:spcPts val="0"/>
              </a:spcBef>
              <a:spcAft>
                <a:spcPts val="0"/>
              </a:spcAft>
              <a:buClr>
                <a:srgbClr val="201C20"/>
              </a:buClr>
              <a:buSzPts val="1800"/>
              <a:buFont typeface="Arial"/>
              <a:buNone/>
              <a:tabLst/>
              <a:defRPr/>
            </a:pPr>
            <a:r>
              <a:rPr kumimoji="0" lang="en-US" sz="1800" b="1" i="0" u="none" strike="noStrike" kern="0" cap="none" spc="0" normalizeH="0" baseline="0" noProof="0" dirty="0">
                <a:ln>
                  <a:noFill/>
                </a:ln>
                <a:effectLst/>
                <a:uLnTx/>
                <a:uFillTx/>
                <a:latin typeface="+mj-lt"/>
                <a:ea typeface="Play"/>
                <a:cs typeface="Play"/>
                <a:sym typeface="Play"/>
              </a:rPr>
              <a:t>Accuracy of 2-layer MLP Architectures</a:t>
            </a:r>
            <a:endParaRPr kumimoji="0" sz="1400" b="0" i="0" u="none" strike="noStrike" kern="0" cap="none" spc="0" normalizeH="0" baseline="0" noProof="0" dirty="0">
              <a:ln>
                <a:noFill/>
              </a:ln>
              <a:effectLst/>
              <a:uLnTx/>
              <a:uFillTx/>
              <a:latin typeface="+mj-lt"/>
              <a:cs typeface="Arial"/>
              <a:sym typeface="Arial"/>
            </a:endParaRPr>
          </a:p>
        </p:txBody>
      </p:sp>
      <p:sp>
        <p:nvSpPr>
          <p:cNvPr id="216" name="Google Shape;216;g376109c868b_0_376"/>
          <p:cNvSpPr txBox="1"/>
          <p:nvPr/>
        </p:nvSpPr>
        <p:spPr>
          <a:xfrm>
            <a:off x="6714667" y="1603014"/>
            <a:ext cx="4382815" cy="457200"/>
          </a:xfrm>
          <a:prstGeom prst="rect">
            <a:avLst/>
          </a:prstGeom>
          <a:noFill/>
          <a:ln>
            <a:noFill/>
          </a:ln>
        </p:spPr>
        <p:txBody>
          <a:bodyPr spcFirstLastPara="1" wrap="square" lIns="0" tIns="45700" rIns="91425" bIns="45700" anchor="t" anchorCtr="0">
            <a:normAutofit/>
          </a:bodyPr>
          <a:lstStyle/>
          <a:p>
            <a:pPr marL="11111" marR="0" lvl="0" indent="0" algn="l" defTabSz="914400" rtl="0" eaLnBrk="1" fontAlgn="auto" latinLnBrk="0" hangingPunct="1">
              <a:lnSpc>
                <a:spcPct val="110000"/>
              </a:lnSpc>
              <a:spcBef>
                <a:spcPts val="0"/>
              </a:spcBef>
              <a:spcAft>
                <a:spcPts val="0"/>
              </a:spcAft>
              <a:buClr>
                <a:srgbClr val="201C20"/>
              </a:buClr>
              <a:buSzPts val="1800"/>
              <a:buFont typeface="Arial"/>
              <a:buNone/>
              <a:tabLst/>
              <a:defRPr/>
            </a:pPr>
            <a:r>
              <a:rPr kumimoji="0" lang="en-US" sz="1800" b="1" i="0" u="none" strike="noStrike" kern="0" cap="none" spc="0" normalizeH="0" baseline="0" noProof="0" dirty="0">
                <a:ln>
                  <a:noFill/>
                </a:ln>
                <a:effectLst/>
                <a:uLnTx/>
                <a:uFillTx/>
                <a:latin typeface="+mj-lt"/>
                <a:ea typeface="Play"/>
                <a:cs typeface="Play"/>
                <a:sym typeface="Play"/>
              </a:rPr>
              <a:t>Accuracy of 3-layer MLP Architectures</a:t>
            </a:r>
            <a:endParaRPr kumimoji="0" sz="1400" b="0" i="0" u="none" strike="noStrike" kern="0" cap="none" spc="0" normalizeH="0" baseline="0" noProof="0" dirty="0">
              <a:ln>
                <a:noFill/>
              </a:ln>
              <a:effectLst/>
              <a:uLnTx/>
              <a:uFillTx/>
              <a:latin typeface="+mj-lt"/>
              <a:cs typeface="Arial"/>
              <a:sym typeface="Arial"/>
            </a:endParaRPr>
          </a:p>
        </p:txBody>
      </p:sp>
      <p:pic>
        <p:nvPicPr>
          <p:cNvPr id="6" name="Picture 5">
            <a:extLst>
              <a:ext uri="{FF2B5EF4-FFF2-40B4-BE49-F238E27FC236}">
                <a16:creationId xmlns:a16="http://schemas.microsoft.com/office/drawing/2014/main" id="{D882CF09-DE83-E59F-BB9F-4F3C8B9D4F3B}"/>
              </a:ext>
            </a:extLst>
          </p:cNvPr>
          <p:cNvPicPr>
            <a:picLocks noChangeAspect="1"/>
          </p:cNvPicPr>
          <p:nvPr/>
        </p:nvPicPr>
        <p:blipFill>
          <a:blip r:embed="rId3"/>
          <a:stretch>
            <a:fillRect/>
          </a:stretch>
        </p:blipFill>
        <p:spPr>
          <a:xfrm>
            <a:off x="381656" y="2215410"/>
            <a:ext cx="4629551" cy="2427180"/>
          </a:xfrm>
          <a:prstGeom prst="rect">
            <a:avLst/>
          </a:prstGeom>
        </p:spPr>
      </p:pic>
      <p:pic>
        <p:nvPicPr>
          <p:cNvPr id="8" name="Picture 7">
            <a:extLst>
              <a:ext uri="{FF2B5EF4-FFF2-40B4-BE49-F238E27FC236}">
                <a16:creationId xmlns:a16="http://schemas.microsoft.com/office/drawing/2014/main" id="{E96008AC-6EE7-C065-20FC-2289646480E9}"/>
              </a:ext>
            </a:extLst>
          </p:cNvPr>
          <p:cNvPicPr>
            <a:picLocks noChangeAspect="1"/>
          </p:cNvPicPr>
          <p:nvPr/>
        </p:nvPicPr>
        <p:blipFill>
          <a:blip r:embed="rId4"/>
          <a:stretch>
            <a:fillRect/>
          </a:stretch>
        </p:blipFill>
        <p:spPr>
          <a:xfrm>
            <a:off x="6591300" y="2215410"/>
            <a:ext cx="4629551" cy="242718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2" name="Google Shape;142;p20"/>
          <p:cNvSpPr txBox="1">
            <a:spLocks noGrp="1"/>
          </p:cNvSpPr>
          <p:nvPr>
            <p:ph type="title"/>
          </p:nvPr>
        </p:nvSpPr>
        <p:spPr>
          <a:xfrm>
            <a:off x="6019799" y="314993"/>
            <a:ext cx="6172201" cy="627908"/>
          </a:xfrm>
          <a:prstGeom prst="rect">
            <a:avLst/>
          </a:prstGeom>
          <a:noFill/>
          <a:ln>
            <a:noFill/>
          </a:ln>
        </p:spPr>
        <p:txBody>
          <a:bodyPr spcFirstLastPara="1" wrap="square" lIns="0" tIns="45700" rIns="91425" bIns="45700" anchor="t" anchorCtr="0">
            <a:noAutofit/>
          </a:bodyPr>
          <a:lstStyle/>
          <a:p>
            <a:pPr marL="0" lvl="0" indent="0" algn="l" rtl="0">
              <a:lnSpc>
                <a:spcPct val="90000"/>
              </a:lnSpc>
              <a:spcBef>
                <a:spcPts val="0"/>
              </a:spcBef>
              <a:spcAft>
                <a:spcPts val="0"/>
              </a:spcAft>
              <a:buClr>
                <a:schemeClr val="dk1"/>
              </a:buClr>
              <a:buSzPts val="3200"/>
              <a:buFont typeface="Play"/>
              <a:buNone/>
            </a:pPr>
            <a:r>
              <a:rPr lang="en-US" sz="3200" dirty="0"/>
              <a:t>Discussion: Model Performance Insights</a:t>
            </a:r>
            <a:endParaRPr sz="3200" dirty="0"/>
          </a:p>
        </p:txBody>
      </p:sp>
      <p:sp>
        <p:nvSpPr>
          <p:cNvPr id="143" name="Google Shape;143;p20"/>
          <p:cNvSpPr/>
          <p:nvPr/>
        </p:nvSpPr>
        <p:spPr>
          <a:xfrm>
            <a:off x="419100" y="6431317"/>
            <a:ext cx="1825782" cy="203200"/>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Libre Franklin"/>
              <a:ea typeface="Libre Franklin"/>
              <a:cs typeface="Libre Franklin"/>
              <a:sym typeface="Libre Franklin"/>
            </a:endParaRPr>
          </a:p>
        </p:txBody>
      </p:sp>
      <p:sp>
        <p:nvSpPr>
          <p:cNvPr id="144" name="Google Shape;144;p20"/>
          <p:cNvSpPr txBox="1"/>
          <p:nvPr/>
        </p:nvSpPr>
        <p:spPr>
          <a:xfrm>
            <a:off x="419100" y="1905000"/>
            <a:ext cx="5600699" cy="407432"/>
          </a:xfrm>
          <a:prstGeom prst="rect">
            <a:avLst/>
          </a:prstGeom>
          <a:noFill/>
          <a:ln>
            <a:noFill/>
          </a:ln>
        </p:spPr>
        <p:txBody>
          <a:bodyPr spcFirstLastPara="1" wrap="square" lIns="0" tIns="45700" rIns="91425" bIns="45700" anchor="t" anchorCtr="0">
            <a:normAutofit/>
          </a:bodyPr>
          <a:lstStyle/>
          <a:p>
            <a:pPr marL="0" marR="0" lvl="0" indent="0" algn="l" defTabSz="914400" rtl="0" eaLnBrk="1" fontAlgn="auto" latinLnBrk="0" hangingPunct="1">
              <a:lnSpc>
                <a:spcPct val="100000"/>
              </a:lnSpc>
              <a:spcBef>
                <a:spcPts val="0"/>
              </a:spcBef>
              <a:spcAft>
                <a:spcPts val="0"/>
              </a:spcAft>
              <a:buClr>
                <a:srgbClr val="201C20"/>
              </a:buClr>
              <a:buSzPts val="1600"/>
              <a:buFont typeface="Arial"/>
              <a:buNone/>
              <a:tabLst/>
              <a:defRPr/>
            </a:pPr>
            <a:r>
              <a:rPr kumimoji="0" lang="en-US" sz="1600" b="1" i="0" u="none" strike="noStrike" kern="0" cap="none" spc="0" normalizeH="0" baseline="0" noProof="0" dirty="0">
                <a:ln>
                  <a:noFill/>
                </a:ln>
                <a:effectLst/>
                <a:uLnTx/>
                <a:uFillTx/>
                <a:latin typeface="+mj-lt"/>
                <a:ea typeface="Play"/>
                <a:cs typeface="Play"/>
                <a:sym typeface="Play"/>
              </a:rPr>
              <a:t>Impact of Feature Design</a:t>
            </a:r>
            <a:endParaRPr kumimoji="0" sz="1400" b="0" i="0" u="none" strike="noStrike" kern="0" cap="none" spc="0" normalizeH="0" baseline="0" noProof="0" dirty="0">
              <a:ln>
                <a:noFill/>
              </a:ln>
              <a:effectLst/>
              <a:uLnTx/>
              <a:uFillTx/>
              <a:latin typeface="+mj-lt"/>
              <a:cs typeface="Arial"/>
              <a:sym typeface="Arial"/>
            </a:endParaRPr>
          </a:p>
        </p:txBody>
      </p:sp>
      <p:sp>
        <p:nvSpPr>
          <p:cNvPr id="145" name="Google Shape;145;p20"/>
          <p:cNvSpPr txBox="1"/>
          <p:nvPr/>
        </p:nvSpPr>
        <p:spPr>
          <a:xfrm>
            <a:off x="419101" y="2312432"/>
            <a:ext cx="5600699" cy="1475014"/>
          </a:xfrm>
          <a:prstGeom prst="rect">
            <a:avLst/>
          </a:prstGeom>
          <a:noFill/>
          <a:ln>
            <a:noFill/>
          </a:ln>
        </p:spPr>
        <p:txBody>
          <a:bodyPr spcFirstLastPara="1" wrap="square" lIns="0" tIns="45700" rIns="91425" bIns="45700" anchor="t" anchorCtr="0">
            <a:normAutofit/>
          </a:bodyPr>
          <a:lstStyle/>
          <a:p>
            <a:pPr marL="11113" marR="0" lvl="0" indent="0" algn="l" defTabSz="914400" rtl="0" eaLnBrk="1" fontAlgn="auto" latinLnBrk="0" hangingPunct="1">
              <a:lnSpc>
                <a:spcPct val="114000"/>
              </a:lnSpc>
              <a:spcBef>
                <a:spcPts val="0"/>
              </a:spcBef>
              <a:spcAft>
                <a:spcPts val="0"/>
              </a:spcAft>
              <a:buClr>
                <a:srgbClr val="201C20"/>
              </a:buClr>
              <a:buSzPts val="1400"/>
              <a:buFont typeface="Arial"/>
              <a:buNone/>
              <a:tabLst/>
              <a:defRPr/>
            </a:pPr>
            <a:r>
              <a:rPr kumimoji="0" lang="en-US" sz="1400" b="0" i="0" u="none" strike="noStrike" kern="0" cap="none" spc="0" normalizeH="0" baseline="0" noProof="0" dirty="0">
                <a:ln>
                  <a:noFill/>
                </a:ln>
                <a:effectLst/>
                <a:uLnTx/>
                <a:uFillTx/>
                <a:latin typeface="+mj-lt"/>
                <a:ea typeface="Arial"/>
                <a:cs typeface="Arial"/>
                <a:sym typeface="Arial"/>
              </a:rPr>
              <a:t>Including goal direction and distance features significantly reduces label ambiguity and improves action prediction accuracy across all models, highlighting the importance of rich spatial information. Imagine a</a:t>
            </a:r>
            <a:r>
              <a:rPr kumimoji="0" lang="en-US" sz="1400" b="0" i="0" u="none" strike="noStrike" kern="0" cap="none" spc="0" normalizeH="0" baseline="0" noProof="0" dirty="0">
                <a:ln>
                  <a:noFill/>
                </a:ln>
                <a:effectLst/>
                <a:uLnTx/>
                <a:uFillTx/>
                <a:latin typeface="+mj-lt"/>
                <a:cs typeface="Arial"/>
                <a:sym typeface="Arial"/>
              </a:rPr>
              <a:t>n agent in a maze without any information about where to go in general.</a:t>
            </a:r>
            <a:endParaRPr kumimoji="0" sz="1400" b="0" i="0" u="none" strike="noStrike" kern="0" cap="none" spc="0" normalizeH="0" baseline="0" noProof="0" dirty="0">
              <a:ln>
                <a:noFill/>
              </a:ln>
              <a:effectLst/>
              <a:uLnTx/>
              <a:uFillTx/>
              <a:latin typeface="+mj-lt"/>
              <a:cs typeface="Arial"/>
              <a:sym typeface="Arial"/>
            </a:endParaRPr>
          </a:p>
        </p:txBody>
      </p:sp>
      <p:sp>
        <p:nvSpPr>
          <p:cNvPr id="146" name="Google Shape;146;p20"/>
          <p:cNvSpPr txBox="1"/>
          <p:nvPr/>
        </p:nvSpPr>
        <p:spPr>
          <a:xfrm>
            <a:off x="6161397" y="1905000"/>
            <a:ext cx="5600699" cy="407432"/>
          </a:xfrm>
          <a:prstGeom prst="rect">
            <a:avLst/>
          </a:prstGeom>
          <a:noFill/>
          <a:ln>
            <a:noFill/>
          </a:ln>
        </p:spPr>
        <p:txBody>
          <a:bodyPr spcFirstLastPara="1" wrap="square" lIns="0" tIns="45700" rIns="91425" bIns="45700" anchor="t" anchorCtr="0">
            <a:normAutofit/>
          </a:bodyPr>
          <a:lstStyle/>
          <a:p>
            <a:pPr marL="0" marR="0" lvl="0" indent="0" algn="l" defTabSz="914400" rtl="0" eaLnBrk="1" fontAlgn="auto" latinLnBrk="0" hangingPunct="1">
              <a:lnSpc>
                <a:spcPct val="100000"/>
              </a:lnSpc>
              <a:spcBef>
                <a:spcPts val="0"/>
              </a:spcBef>
              <a:spcAft>
                <a:spcPts val="0"/>
              </a:spcAft>
              <a:buClr>
                <a:srgbClr val="201C20"/>
              </a:buClr>
              <a:buSzPts val="1600"/>
              <a:buFont typeface="Arial"/>
              <a:buNone/>
              <a:tabLst/>
              <a:defRPr/>
            </a:pPr>
            <a:r>
              <a:rPr kumimoji="0" lang="en-US" sz="1600" b="1" i="0" u="none" strike="noStrike" kern="0" cap="none" spc="0" normalizeH="0" baseline="0" noProof="0" dirty="0">
                <a:ln>
                  <a:noFill/>
                </a:ln>
                <a:effectLst/>
                <a:uLnTx/>
                <a:uFillTx/>
                <a:latin typeface="+mj-lt"/>
                <a:ea typeface="Play"/>
                <a:cs typeface="Play"/>
                <a:sym typeface="Play"/>
              </a:rPr>
              <a:t>Model Robustness</a:t>
            </a:r>
            <a:endParaRPr kumimoji="0" sz="1400" b="0" i="0" u="none" strike="noStrike" kern="0" cap="none" spc="0" normalizeH="0" baseline="0" noProof="0" dirty="0">
              <a:ln>
                <a:noFill/>
              </a:ln>
              <a:effectLst/>
              <a:uLnTx/>
              <a:uFillTx/>
              <a:latin typeface="+mj-lt"/>
              <a:cs typeface="Arial"/>
              <a:sym typeface="Arial"/>
            </a:endParaRPr>
          </a:p>
        </p:txBody>
      </p:sp>
      <p:sp>
        <p:nvSpPr>
          <p:cNvPr id="147" name="Google Shape;147;p20"/>
          <p:cNvSpPr txBox="1"/>
          <p:nvPr/>
        </p:nvSpPr>
        <p:spPr>
          <a:xfrm>
            <a:off x="6161399" y="2312432"/>
            <a:ext cx="5600699" cy="1475014"/>
          </a:xfrm>
          <a:prstGeom prst="rect">
            <a:avLst/>
          </a:prstGeom>
          <a:noFill/>
          <a:ln>
            <a:noFill/>
          </a:ln>
        </p:spPr>
        <p:txBody>
          <a:bodyPr spcFirstLastPara="1" wrap="square" lIns="0" tIns="45700" rIns="91425" bIns="45700" anchor="t" anchorCtr="0">
            <a:normAutofit/>
          </a:bodyPr>
          <a:lstStyle/>
          <a:p>
            <a:pPr marL="11113" marR="0" lvl="0" indent="0" algn="l" defTabSz="914400" rtl="0" eaLnBrk="1" fontAlgn="auto" latinLnBrk="0" hangingPunct="1">
              <a:lnSpc>
                <a:spcPct val="114000"/>
              </a:lnSpc>
              <a:spcBef>
                <a:spcPts val="0"/>
              </a:spcBef>
              <a:spcAft>
                <a:spcPts val="0"/>
              </a:spcAft>
              <a:buClr>
                <a:srgbClr val="201C20"/>
              </a:buClr>
              <a:buSzPts val="1400"/>
              <a:buFont typeface="Arial"/>
              <a:buNone/>
              <a:tabLst/>
              <a:defRPr/>
            </a:pPr>
            <a:r>
              <a:rPr kumimoji="0" lang="en-US" sz="1400" b="0" i="0" u="none" strike="noStrike" kern="0" cap="none" spc="0" normalizeH="0" baseline="0" noProof="0" dirty="0">
                <a:ln>
                  <a:noFill/>
                </a:ln>
                <a:effectLst/>
                <a:uLnTx/>
                <a:uFillTx/>
                <a:latin typeface="+mj-lt"/>
                <a:ea typeface="Arial"/>
                <a:cs typeface="Arial"/>
                <a:sym typeface="Arial"/>
              </a:rPr>
              <a:t>Random Forest and XGBoost consistently deliver high accuracy and interpretability, demonstrating strong generalization to novel environments and effective obstacle avoidance within sensor limits.</a:t>
            </a:r>
            <a:endParaRPr kumimoji="0" sz="1400" b="0" i="0" u="none" strike="noStrike" kern="0" cap="none" spc="0" normalizeH="0" baseline="0" noProof="0" dirty="0">
              <a:ln>
                <a:noFill/>
              </a:ln>
              <a:effectLst/>
              <a:uLnTx/>
              <a:uFillTx/>
              <a:latin typeface="+mj-lt"/>
              <a:cs typeface="Arial"/>
              <a:sym typeface="Arial"/>
            </a:endParaRPr>
          </a:p>
        </p:txBody>
      </p:sp>
      <p:sp>
        <p:nvSpPr>
          <p:cNvPr id="148" name="Google Shape;148;p20"/>
          <p:cNvSpPr txBox="1"/>
          <p:nvPr/>
        </p:nvSpPr>
        <p:spPr>
          <a:xfrm>
            <a:off x="419100" y="4385340"/>
            <a:ext cx="5600699" cy="407432"/>
          </a:xfrm>
          <a:prstGeom prst="rect">
            <a:avLst/>
          </a:prstGeom>
          <a:noFill/>
          <a:ln>
            <a:noFill/>
          </a:ln>
        </p:spPr>
        <p:txBody>
          <a:bodyPr spcFirstLastPara="1" wrap="square" lIns="0" tIns="45700" rIns="91425" bIns="45700" anchor="t" anchorCtr="0">
            <a:normAutofit/>
          </a:bodyPr>
          <a:lstStyle/>
          <a:p>
            <a:pPr marL="0" marR="0" lvl="0" indent="0" algn="l" defTabSz="914400" rtl="0" eaLnBrk="1" fontAlgn="auto" latinLnBrk="0" hangingPunct="1">
              <a:lnSpc>
                <a:spcPct val="100000"/>
              </a:lnSpc>
              <a:spcBef>
                <a:spcPts val="0"/>
              </a:spcBef>
              <a:spcAft>
                <a:spcPts val="0"/>
              </a:spcAft>
              <a:buClr>
                <a:srgbClr val="201C20"/>
              </a:buClr>
              <a:buSzPts val="1600"/>
              <a:buFont typeface="Arial"/>
              <a:buNone/>
              <a:tabLst/>
              <a:defRPr/>
            </a:pPr>
            <a:r>
              <a:rPr kumimoji="0" lang="en-US" sz="1600" b="1" i="0" u="none" strike="noStrike" kern="0" cap="none" spc="0" normalizeH="0" baseline="0" noProof="0" dirty="0">
                <a:ln>
                  <a:noFill/>
                </a:ln>
                <a:effectLst/>
                <a:uLnTx/>
                <a:uFillTx/>
                <a:latin typeface="+mj-lt"/>
                <a:ea typeface="Play"/>
                <a:cs typeface="Play"/>
                <a:sym typeface="Play"/>
              </a:rPr>
              <a:t>Limitations in Obstacle Avoidance</a:t>
            </a:r>
            <a:endParaRPr kumimoji="0" sz="1400" b="0" i="0" u="none" strike="noStrike" kern="0" cap="none" spc="0" normalizeH="0" baseline="0" noProof="0" dirty="0">
              <a:ln>
                <a:noFill/>
              </a:ln>
              <a:effectLst/>
              <a:uLnTx/>
              <a:uFillTx/>
              <a:latin typeface="+mj-lt"/>
              <a:cs typeface="Arial"/>
              <a:sym typeface="Arial"/>
            </a:endParaRPr>
          </a:p>
        </p:txBody>
      </p:sp>
      <p:sp>
        <p:nvSpPr>
          <p:cNvPr id="149" name="Google Shape;149;p20"/>
          <p:cNvSpPr txBox="1"/>
          <p:nvPr/>
        </p:nvSpPr>
        <p:spPr>
          <a:xfrm>
            <a:off x="419101" y="4792772"/>
            <a:ext cx="5600699" cy="1475014"/>
          </a:xfrm>
          <a:prstGeom prst="rect">
            <a:avLst/>
          </a:prstGeom>
          <a:noFill/>
          <a:ln>
            <a:noFill/>
          </a:ln>
        </p:spPr>
        <p:txBody>
          <a:bodyPr spcFirstLastPara="1" wrap="square" lIns="0" tIns="45700" rIns="91425" bIns="45700" anchor="t" anchorCtr="0">
            <a:normAutofit/>
          </a:bodyPr>
          <a:lstStyle/>
          <a:p>
            <a:pPr marL="11113" marR="0" lvl="0" indent="0" algn="l" defTabSz="914400" rtl="0" eaLnBrk="1" fontAlgn="auto" latinLnBrk="0" hangingPunct="1">
              <a:lnSpc>
                <a:spcPct val="114000"/>
              </a:lnSpc>
              <a:spcBef>
                <a:spcPts val="0"/>
              </a:spcBef>
              <a:spcAft>
                <a:spcPts val="0"/>
              </a:spcAft>
              <a:buClr>
                <a:srgbClr val="201C20"/>
              </a:buClr>
              <a:buSzPts val="1400"/>
              <a:buFont typeface="Arial"/>
              <a:buNone/>
              <a:tabLst/>
              <a:defRPr/>
            </a:pPr>
            <a:r>
              <a:rPr kumimoji="0" lang="en-US" sz="1400" b="0" i="0" u="none" strike="noStrike" kern="0" cap="none" spc="0" normalizeH="0" baseline="0" noProof="0" dirty="0">
                <a:ln>
                  <a:noFill/>
                </a:ln>
                <a:effectLst/>
                <a:uLnTx/>
                <a:uFillTx/>
                <a:latin typeface="+mj-lt"/>
                <a:ea typeface="Arial"/>
                <a:cs typeface="Arial"/>
                <a:sym typeface="Arial"/>
              </a:rPr>
              <a:t>All models struggle with complex navigation around large or multiple walls, especially when paths require deviating several tiles from the direct goal direction due to limited local sensing. Introducing walls saw a performance drop o</a:t>
            </a:r>
            <a:r>
              <a:rPr kumimoji="0" lang="en-US" sz="1400" b="0" i="0" u="none" strike="noStrike" kern="0" cap="none" spc="0" normalizeH="0" baseline="0" noProof="0" dirty="0">
                <a:ln>
                  <a:noFill/>
                </a:ln>
                <a:effectLst/>
                <a:uLnTx/>
                <a:uFillTx/>
                <a:latin typeface="+mj-lt"/>
                <a:cs typeface="Arial"/>
                <a:sym typeface="Arial"/>
              </a:rPr>
              <a:t>f </a:t>
            </a:r>
            <a:r>
              <a:rPr kumimoji="0" lang="en-US" sz="1400" b="0" i="0" u="none" strike="noStrike" kern="0" cap="none" spc="0" normalizeH="0" baseline="0" noProof="0" dirty="0" err="1">
                <a:ln>
                  <a:noFill/>
                </a:ln>
                <a:effectLst/>
                <a:uLnTx/>
                <a:uFillTx/>
                <a:latin typeface="+mj-lt"/>
                <a:cs typeface="Arial"/>
                <a:sym typeface="Arial"/>
              </a:rPr>
              <a:t>approx</a:t>
            </a:r>
            <a:r>
              <a:rPr kumimoji="0" lang="en-US" sz="1400" b="0" i="0" u="none" strike="noStrike" kern="0" cap="none" spc="0" normalizeH="0" baseline="0" noProof="0" dirty="0">
                <a:ln>
                  <a:noFill/>
                </a:ln>
                <a:effectLst/>
                <a:uLnTx/>
                <a:uFillTx/>
                <a:latin typeface="+mj-lt"/>
                <a:cs typeface="Arial"/>
                <a:sym typeface="Arial"/>
              </a:rPr>
              <a:t> </a:t>
            </a:r>
            <a:r>
              <a:rPr kumimoji="0" lang="en-US" sz="1400" b="1" i="0" u="none" strike="noStrike" kern="0" cap="none" spc="0" normalizeH="0" baseline="0" noProof="0" dirty="0">
                <a:ln>
                  <a:noFill/>
                </a:ln>
                <a:effectLst/>
                <a:uLnTx/>
                <a:uFillTx/>
                <a:latin typeface="+mj-lt"/>
                <a:cs typeface="Arial"/>
                <a:sym typeface="Arial"/>
              </a:rPr>
              <a:t>5%</a:t>
            </a:r>
            <a:r>
              <a:rPr kumimoji="0" lang="en-US" sz="1400" b="0" i="0" u="none" strike="noStrike" kern="0" cap="none" spc="0" normalizeH="0" baseline="0" noProof="0" dirty="0">
                <a:ln>
                  <a:noFill/>
                </a:ln>
                <a:effectLst/>
                <a:uLnTx/>
                <a:uFillTx/>
                <a:latin typeface="+mj-lt"/>
                <a:cs typeface="Arial"/>
                <a:sym typeface="Arial"/>
              </a:rPr>
              <a:t> across the best performing models</a:t>
            </a:r>
            <a:r>
              <a:rPr kumimoji="0" lang="en-US" sz="1400" b="0" i="0" u="none" strike="noStrike" kern="0" cap="none" spc="0" normalizeH="0" baseline="0" noProof="0" dirty="0">
                <a:ln>
                  <a:noFill/>
                </a:ln>
                <a:effectLst/>
                <a:uLnTx/>
                <a:uFillTx/>
                <a:latin typeface="Arial"/>
                <a:cs typeface="Arial"/>
                <a:sym typeface="Arial"/>
              </a:rPr>
              <a:t>.</a:t>
            </a:r>
            <a:endParaRPr kumimoji="0" sz="1400" b="0" i="0" u="none" strike="noStrike" kern="0" cap="none" spc="0" normalizeH="0" baseline="0" noProof="0" dirty="0">
              <a:ln>
                <a:noFill/>
              </a:ln>
              <a:effectLst/>
              <a:uLnTx/>
              <a:uFillTx/>
              <a:latin typeface="Arial"/>
              <a:cs typeface="Arial"/>
              <a:sym typeface="Arial"/>
            </a:endParaRPr>
          </a:p>
        </p:txBody>
      </p:sp>
      <p:sp>
        <p:nvSpPr>
          <p:cNvPr id="150" name="Google Shape;150;p20"/>
          <p:cNvSpPr txBox="1"/>
          <p:nvPr/>
        </p:nvSpPr>
        <p:spPr>
          <a:xfrm>
            <a:off x="6172202" y="4385340"/>
            <a:ext cx="5600699" cy="407432"/>
          </a:xfrm>
          <a:prstGeom prst="rect">
            <a:avLst/>
          </a:prstGeom>
          <a:noFill/>
          <a:ln>
            <a:noFill/>
          </a:ln>
        </p:spPr>
        <p:txBody>
          <a:bodyPr spcFirstLastPara="1" wrap="square" lIns="0" tIns="45700" rIns="91425" bIns="45700" anchor="t" anchorCtr="0">
            <a:normAutofit/>
          </a:bodyPr>
          <a:lstStyle/>
          <a:p>
            <a:pPr marL="0" marR="0" lvl="0" indent="0" algn="l" defTabSz="914400" rtl="0" eaLnBrk="1" fontAlgn="auto" latinLnBrk="0" hangingPunct="1">
              <a:lnSpc>
                <a:spcPct val="100000"/>
              </a:lnSpc>
              <a:spcBef>
                <a:spcPts val="0"/>
              </a:spcBef>
              <a:spcAft>
                <a:spcPts val="0"/>
              </a:spcAft>
              <a:buClr>
                <a:srgbClr val="201C20"/>
              </a:buClr>
              <a:buSzPts val="1600"/>
              <a:buFont typeface="Arial"/>
              <a:buNone/>
              <a:tabLst/>
              <a:defRPr/>
            </a:pPr>
            <a:r>
              <a:rPr kumimoji="0" lang="en-US" sz="1600" b="1" i="0" u="none" strike="noStrike" kern="0" cap="none" spc="0" normalizeH="0" baseline="0" noProof="0" dirty="0">
                <a:ln>
                  <a:noFill/>
                </a:ln>
                <a:effectLst/>
                <a:uLnTx/>
                <a:uFillTx/>
                <a:latin typeface="+mj-lt"/>
                <a:ea typeface="Play"/>
                <a:cs typeface="Play"/>
                <a:sym typeface="Play"/>
              </a:rPr>
              <a:t>Future Improvement Opportunities</a:t>
            </a:r>
            <a:endParaRPr kumimoji="0" sz="1400" b="0" i="0" u="none" strike="noStrike" kern="0" cap="none" spc="0" normalizeH="0" baseline="0" noProof="0" dirty="0">
              <a:ln>
                <a:noFill/>
              </a:ln>
              <a:effectLst/>
              <a:uLnTx/>
              <a:uFillTx/>
              <a:latin typeface="+mj-lt"/>
              <a:cs typeface="Arial"/>
              <a:sym typeface="Arial"/>
            </a:endParaRPr>
          </a:p>
        </p:txBody>
      </p:sp>
      <p:sp>
        <p:nvSpPr>
          <p:cNvPr id="151" name="Google Shape;151;p20"/>
          <p:cNvSpPr txBox="1"/>
          <p:nvPr/>
        </p:nvSpPr>
        <p:spPr>
          <a:xfrm>
            <a:off x="6172202" y="4792772"/>
            <a:ext cx="5600699" cy="1475014"/>
          </a:xfrm>
          <a:prstGeom prst="rect">
            <a:avLst/>
          </a:prstGeom>
          <a:noFill/>
          <a:ln>
            <a:noFill/>
          </a:ln>
        </p:spPr>
        <p:txBody>
          <a:bodyPr spcFirstLastPara="1" wrap="square" lIns="0" tIns="45700" rIns="91425" bIns="45700" anchor="t" anchorCtr="0">
            <a:normAutofit/>
          </a:bodyPr>
          <a:lstStyle/>
          <a:p>
            <a:pPr marL="11113" marR="0" lvl="0" indent="0" algn="l" defTabSz="914400" rtl="0" eaLnBrk="1" fontAlgn="auto" latinLnBrk="0" hangingPunct="1">
              <a:lnSpc>
                <a:spcPct val="114000"/>
              </a:lnSpc>
              <a:spcBef>
                <a:spcPts val="0"/>
              </a:spcBef>
              <a:spcAft>
                <a:spcPts val="0"/>
              </a:spcAft>
              <a:buClr>
                <a:srgbClr val="201C20"/>
              </a:buClr>
              <a:buSzPts val="1400"/>
              <a:buFont typeface="Arial"/>
              <a:buNone/>
              <a:tabLst/>
              <a:defRPr/>
            </a:pPr>
            <a:r>
              <a:rPr kumimoji="0" lang="en-US" sz="1400" b="0" i="0" u="none" strike="noStrike" kern="0" cap="none" spc="0" normalizeH="0" baseline="0" noProof="0" dirty="0">
                <a:ln>
                  <a:noFill/>
                </a:ln>
                <a:effectLst/>
                <a:uLnTx/>
                <a:uFillTx/>
                <a:latin typeface="+mj-lt"/>
                <a:ea typeface="Arial"/>
                <a:cs typeface="Arial"/>
                <a:sym typeface="Arial"/>
              </a:rPr>
              <a:t>Advancing sensor capabilities, incorporating temporal memory, and exploring reinforcement learning could enhance decision-making, helping models overcome partial observability and complex planning challenges.</a:t>
            </a:r>
            <a:endParaRPr kumimoji="0" sz="1400" b="0" i="0" u="none" strike="noStrike" kern="0" cap="none" spc="0" normalizeH="0" baseline="0" noProof="0" dirty="0">
              <a:ln>
                <a:noFill/>
              </a:ln>
              <a:effectLst/>
              <a:uLnTx/>
              <a:uFillTx/>
              <a:latin typeface="+mj-lt"/>
              <a:cs typeface="Arial"/>
              <a:sym typeface="Arial"/>
            </a:endParaRPr>
          </a:p>
        </p:txBody>
      </p:sp>
      <p:pic>
        <p:nvPicPr>
          <p:cNvPr id="152" name="Google Shape;152;p20"/>
          <p:cNvPicPr preferRelativeResize="0"/>
          <p:nvPr/>
        </p:nvPicPr>
        <p:blipFill rotWithShape="1">
          <a:blip r:embed="rId3">
            <a:alphaModFix/>
          </a:blip>
          <a:srcRect/>
          <a:stretch/>
        </p:blipFill>
        <p:spPr>
          <a:xfrm>
            <a:off x="6161397" y="1485900"/>
            <a:ext cx="320040" cy="320040"/>
          </a:xfrm>
          <a:prstGeom prst="rect">
            <a:avLst/>
          </a:prstGeom>
          <a:noFill/>
          <a:ln>
            <a:noFill/>
          </a:ln>
        </p:spPr>
      </p:pic>
      <p:pic>
        <p:nvPicPr>
          <p:cNvPr id="153" name="Google Shape;153;p20"/>
          <p:cNvPicPr preferRelativeResize="0"/>
          <p:nvPr/>
        </p:nvPicPr>
        <p:blipFill rotWithShape="1">
          <a:blip r:embed="rId4">
            <a:alphaModFix/>
          </a:blip>
          <a:srcRect/>
          <a:stretch/>
        </p:blipFill>
        <p:spPr>
          <a:xfrm>
            <a:off x="419100" y="3966240"/>
            <a:ext cx="320040" cy="320040"/>
          </a:xfrm>
          <a:prstGeom prst="rect">
            <a:avLst/>
          </a:prstGeom>
          <a:noFill/>
          <a:ln>
            <a:noFill/>
          </a:ln>
        </p:spPr>
      </p:pic>
      <p:pic>
        <p:nvPicPr>
          <p:cNvPr id="154" name="Google Shape;154;p20"/>
          <p:cNvPicPr preferRelativeResize="0"/>
          <p:nvPr/>
        </p:nvPicPr>
        <p:blipFill rotWithShape="1">
          <a:blip r:embed="rId5">
            <a:alphaModFix/>
          </a:blip>
          <a:srcRect/>
          <a:stretch/>
        </p:blipFill>
        <p:spPr>
          <a:xfrm>
            <a:off x="6172202" y="3966240"/>
            <a:ext cx="320040" cy="320040"/>
          </a:xfrm>
          <a:prstGeom prst="rect">
            <a:avLst/>
          </a:prstGeom>
          <a:noFill/>
          <a:ln>
            <a:noFill/>
          </a:ln>
        </p:spPr>
      </p:pic>
      <p:pic>
        <p:nvPicPr>
          <p:cNvPr id="155" name="Google Shape;155;p20"/>
          <p:cNvPicPr preferRelativeResize="0"/>
          <p:nvPr/>
        </p:nvPicPr>
        <p:blipFill rotWithShape="1">
          <a:blip r:embed="rId6">
            <a:alphaModFix/>
          </a:blip>
          <a:srcRect/>
          <a:stretch/>
        </p:blipFill>
        <p:spPr>
          <a:xfrm>
            <a:off x="419100" y="1485900"/>
            <a:ext cx="320040" cy="32004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7"/>
        <p:cNvGrpSpPr/>
        <p:nvPr/>
      </p:nvGrpSpPr>
      <p:grpSpPr>
        <a:xfrm>
          <a:off x="0" y="0"/>
          <a:ext cx="0" cy="0"/>
          <a:chOff x="0" y="0"/>
          <a:chExt cx="0" cy="0"/>
        </a:xfrm>
      </p:grpSpPr>
      <p:pic>
        <p:nvPicPr>
          <p:cNvPr id="397" name="Picture 396">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398" name="Picture 397">
            <a:extLst>
              <a:ext uri="{FF2B5EF4-FFF2-40B4-BE49-F238E27FC236}">
                <a16:creationId xmlns:a16="http://schemas.microsoft.com/office/drawing/2014/main" id="{BB912AE0-CAD9-4F8F-A2A2-BDF07D4ED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69" name="Google Shape;269;p23"/>
          <p:cNvSpPr txBox="1">
            <a:spLocks noGrp="1"/>
          </p:cNvSpPr>
          <p:nvPr>
            <p:ph type="title"/>
          </p:nvPr>
        </p:nvSpPr>
        <p:spPr>
          <a:xfrm>
            <a:off x="685799" y="1193191"/>
            <a:ext cx="10820400" cy="909896"/>
          </a:xfrm>
          <a:prstGeom prst="rect">
            <a:avLst/>
          </a:prstGeom>
        </p:spPr>
        <p:txBody>
          <a:bodyPr spcFirstLastPara="1" vert="horz" lIns="91440" tIns="45720" rIns="91440" bIns="45720" rtlCol="0" anchor="b" anchorCtr="0">
            <a:normAutofit/>
          </a:bodyPr>
          <a:lstStyle/>
          <a:p>
            <a:pPr lvl="0">
              <a:spcBef>
                <a:spcPct val="0"/>
              </a:spcBef>
              <a:buSzPts val="3200"/>
            </a:pPr>
            <a:r>
              <a:rPr lang="en-US" sz="3100" dirty="0"/>
              <a:t>Future Work: Increasing Environment Complexity</a:t>
            </a:r>
          </a:p>
        </p:txBody>
      </p:sp>
      <p:sp>
        <p:nvSpPr>
          <p:cNvPr id="399" name="Rectangle 398">
            <a:extLst>
              <a:ext uri="{FF2B5EF4-FFF2-40B4-BE49-F238E27FC236}">
                <a16:creationId xmlns:a16="http://schemas.microsoft.com/office/drawing/2014/main" id="{8A0AE57C-30AD-4D4E-9855-B5FBEAD661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60126"/>
            <a:ext cx="12192000" cy="24978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438827DC-B117-B36C-BF9C-677F987BEEC5}"/>
              </a:ext>
            </a:extLst>
          </p:cNvPr>
          <p:cNvPicPr>
            <a:picLocks noChangeAspect="1"/>
          </p:cNvPicPr>
          <p:nvPr/>
        </p:nvPicPr>
        <p:blipFill>
          <a:blip r:embed="rId5"/>
          <a:stretch>
            <a:fillRect/>
          </a:stretch>
        </p:blipFill>
        <p:spPr>
          <a:xfrm>
            <a:off x="1126709" y="2497874"/>
            <a:ext cx="9938579" cy="3602736"/>
          </a:xfrm>
          <a:prstGeom prst="rect">
            <a:avLst/>
          </a:prstGeom>
        </p:spPr>
      </p:pic>
      <p:sp>
        <p:nvSpPr>
          <p:cNvPr id="270" name="Google Shape;270;p23"/>
          <p:cNvSpPr/>
          <p:nvPr/>
        </p:nvSpPr>
        <p:spPr>
          <a:xfrm>
            <a:off x="419100" y="6431316"/>
            <a:ext cx="1825782" cy="203200"/>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sz="1800" b="0" i="0" u="none" strike="noStrike" kern="0" cap="none" spc="0" normalizeH="0" baseline="0" noProof="0" dirty="0">
              <a:ln>
                <a:noFill/>
              </a:ln>
              <a:solidFill>
                <a:srgbClr val="FFFFFF"/>
              </a:solidFill>
              <a:effectLst/>
              <a:uLnTx/>
              <a:uFillTx/>
              <a:latin typeface="Libre Franklin"/>
              <a:ea typeface="Libre Franklin"/>
              <a:cs typeface="Libre Franklin"/>
              <a:sym typeface="Libre Frankli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69"/>
                                        </p:tgtEl>
                                        <p:attrNameLst>
                                          <p:attrName>style.visibility</p:attrName>
                                        </p:attrNameLst>
                                      </p:cBhvr>
                                      <p:to>
                                        <p:strVal val="visible"/>
                                      </p:to>
                                    </p:set>
                                    <p:animEffect transition="in" filter="fade">
                                      <p:cBhvr>
                                        <p:cTn id="7" dur="7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7">
          <a:extLst>
            <a:ext uri="{FF2B5EF4-FFF2-40B4-BE49-F238E27FC236}">
              <a16:creationId xmlns:a16="http://schemas.microsoft.com/office/drawing/2014/main" id="{73A78D9B-29E7-1ABD-D6AE-F12FF43D1DBE}"/>
            </a:ext>
          </a:extLst>
        </p:cNvPr>
        <p:cNvGrpSpPr/>
        <p:nvPr/>
      </p:nvGrpSpPr>
      <p:grpSpPr>
        <a:xfrm>
          <a:off x="0" y="0"/>
          <a:ext cx="0" cy="0"/>
          <a:chOff x="0" y="0"/>
          <a:chExt cx="0" cy="0"/>
        </a:xfrm>
      </p:grpSpPr>
      <p:sp>
        <p:nvSpPr>
          <p:cNvPr id="268" name="Google Shape;268;p23">
            <a:extLst>
              <a:ext uri="{FF2B5EF4-FFF2-40B4-BE49-F238E27FC236}">
                <a16:creationId xmlns:a16="http://schemas.microsoft.com/office/drawing/2014/main" id="{B64BE225-9EAF-0C49-A0F6-169A1E619288}"/>
              </a:ext>
            </a:extLst>
          </p:cNvPr>
          <p:cNvSpPr/>
          <p:nvPr/>
        </p:nvSpPr>
        <p:spPr>
          <a:xfrm>
            <a:off x="228601" y="1485900"/>
            <a:ext cx="2793216" cy="4742622"/>
          </a:xfrm>
          <a:prstGeom prst="roundRect">
            <a:avLst>
              <a:gd name="adj" fmla="val 3193"/>
            </a:avLst>
          </a:prstGeom>
          <a:solidFill>
            <a:schemeClr val="l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351"/>
              <a:buFont typeface="Arial"/>
              <a:buNone/>
              <a:tabLst/>
              <a:defRPr/>
            </a:pPr>
            <a:endParaRPr kumimoji="0" sz="1351"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269" name="Google Shape;269;p23">
            <a:extLst>
              <a:ext uri="{FF2B5EF4-FFF2-40B4-BE49-F238E27FC236}">
                <a16:creationId xmlns:a16="http://schemas.microsoft.com/office/drawing/2014/main" id="{82D9677C-437A-507B-D9C5-4371662C83F9}"/>
              </a:ext>
            </a:extLst>
          </p:cNvPr>
          <p:cNvSpPr txBox="1">
            <a:spLocks noGrp="1"/>
          </p:cNvSpPr>
          <p:nvPr>
            <p:ph type="title"/>
          </p:nvPr>
        </p:nvSpPr>
        <p:spPr>
          <a:prstGeom prst="rect">
            <a:avLst/>
          </a:prstGeom>
          <a:noFill/>
          <a:ln>
            <a:noFill/>
          </a:ln>
        </p:spPr>
        <p:txBody>
          <a:bodyPr spcFirstLastPara="1" wrap="square" lIns="0" tIns="45700" rIns="91425" bIns="45700" anchor="t" anchorCtr="0">
            <a:normAutofit fontScale="90000"/>
          </a:bodyPr>
          <a:lstStyle/>
          <a:p>
            <a:pPr marL="0" lvl="0" indent="0" algn="l" rtl="0">
              <a:lnSpc>
                <a:spcPct val="90000"/>
              </a:lnSpc>
              <a:spcBef>
                <a:spcPts val="0"/>
              </a:spcBef>
              <a:spcAft>
                <a:spcPts val="0"/>
              </a:spcAft>
              <a:buClr>
                <a:schemeClr val="dk1"/>
              </a:buClr>
              <a:buSzPts val="3200"/>
              <a:buFont typeface="Play"/>
              <a:buNone/>
            </a:pPr>
            <a:r>
              <a:rPr lang="en-US" dirty="0"/>
              <a:t>Future Work: Advanced Learning Paradigms</a:t>
            </a:r>
            <a:endParaRPr dirty="0"/>
          </a:p>
        </p:txBody>
      </p:sp>
      <p:sp>
        <p:nvSpPr>
          <p:cNvPr id="270" name="Google Shape;270;p23">
            <a:extLst>
              <a:ext uri="{FF2B5EF4-FFF2-40B4-BE49-F238E27FC236}">
                <a16:creationId xmlns:a16="http://schemas.microsoft.com/office/drawing/2014/main" id="{11AF7F16-56B8-274C-A9E8-C3479C7049AE}"/>
              </a:ext>
            </a:extLst>
          </p:cNvPr>
          <p:cNvSpPr/>
          <p:nvPr/>
        </p:nvSpPr>
        <p:spPr>
          <a:xfrm>
            <a:off x="419100" y="6431316"/>
            <a:ext cx="1825782" cy="203200"/>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sz="1800" b="0" i="0" u="none" strike="noStrike" kern="0" cap="none" spc="0" normalizeH="0" baseline="0" noProof="0" dirty="0">
              <a:ln>
                <a:noFill/>
              </a:ln>
              <a:solidFill>
                <a:srgbClr val="FFFFFF"/>
              </a:solidFill>
              <a:effectLst/>
              <a:uLnTx/>
              <a:uFillTx/>
              <a:latin typeface="Libre Franklin"/>
              <a:ea typeface="Libre Franklin"/>
              <a:cs typeface="Libre Franklin"/>
              <a:sym typeface="Libre Franklin"/>
            </a:endParaRPr>
          </a:p>
        </p:txBody>
      </p:sp>
      <p:sp>
        <p:nvSpPr>
          <p:cNvPr id="272" name="Google Shape;272;p23">
            <a:extLst>
              <a:ext uri="{FF2B5EF4-FFF2-40B4-BE49-F238E27FC236}">
                <a16:creationId xmlns:a16="http://schemas.microsoft.com/office/drawing/2014/main" id="{5487F965-1F05-D61A-887F-D45A2B3B3C92}"/>
              </a:ext>
            </a:extLst>
          </p:cNvPr>
          <p:cNvSpPr/>
          <p:nvPr/>
        </p:nvSpPr>
        <p:spPr>
          <a:xfrm>
            <a:off x="3209129" y="1485900"/>
            <a:ext cx="2793216" cy="4742622"/>
          </a:xfrm>
          <a:prstGeom prst="roundRect">
            <a:avLst>
              <a:gd name="adj" fmla="val 3193"/>
            </a:avLst>
          </a:prstGeom>
          <a:solidFill>
            <a:schemeClr val="l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351"/>
              <a:buFont typeface="Arial"/>
              <a:buNone/>
              <a:tabLst/>
              <a:defRPr/>
            </a:pPr>
            <a:endParaRPr kumimoji="0" sz="1351"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273" name="Google Shape;273;p23">
            <a:extLst>
              <a:ext uri="{FF2B5EF4-FFF2-40B4-BE49-F238E27FC236}">
                <a16:creationId xmlns:a16="http://schemas.microsoft.com/office/drawing/2014/main" id="{6EDABD18-B0B9-E1F2-8640-576B1EB22626}"/>
              </a:ext>
            </a:extLst>
          </p:cNvPr>
          <p:cNvSpPr/>
          <p:nvPr/>
        </p:nvSpPr>
        <p:spPr>
          <a:xfrm>
            <a:off x="6189658" y="1485900"/>
            <a:ext cx="2793216" cy="4742622"/>
          </a:xfrm>
          <a:prstGeom prst="roundRect">
            <a:avLst>
              <a:gd name="adj" fmla="val 3193"/>
            </a:avLst>
          </a:prstGeom>
          <a:solidFill>
            <a:schemeClr val="l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351"/>
              <a:buFont typeface="Arial"/>
              <a:buNone/>
              <a:tabLst/>
              <a:defRPr/>
            </a:pPr>
            <a:endParaRPr kumimoji="0" sz="1351"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274" name="Google Shape;274;p23">
            <a:extLst>
              <a:ext uri="{FF2B5EF4-FFF2-40B4-BE49-F238E27FC236}">
                <a16:creationId xmlns:a16="http://schemas.microsoft.com/office/drawing/2014/main" id="{A11A38B1-0F47-15F8-5C1F-2B8546A426AD}"/>
              </a:ext>
            </a:extLst>
          </p:cNvPr>
          <p:cNvSpPr/>
          <p:nvPr/>
        </p:nvSpPr>
        <p:spPr>
          <a:xfrm>
            <a:off x="9170185" y="1485900"/>
            <a:ext cx="2793216" cy="4742622"/>
          </a:xfrm>
          <a:prstGeom prst="roundRect">
            <a:avLst>
              <a:gd name="adj" fmla="val 3193"/>
            </a:avLst>
          </a:prstGeom>
          <a:solidFill>
            <a:schemeClr val="l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351"/>
              <a:buFont typeface="Arial"/>
              <a:buNone/>
              <a:tabLst/>
              <a:defRPr/>
            </a:pPr>
            <a:endParaRPr kumimoji="0" sz="1351"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275" name="Google Shape;275;p23">
            <a:extLst>
              <a:ext uri="{FF2B5EF4-FFF2-40B4-BE49-F238E27FC236}">
                <a16:creationId xmlns:a16="http://schemas.microsoft.com/office/drawing/2014/main" id="{3586F26B-6FF7-803F-2E79-3C0ADFD795A9}"/>
              </a:ext>
            </a:extLst>
          </p:cNvPr>
          <p:cNvSpPr txBox="1"/>
          <p:nvPr/>
        </p:nvSpPr>
        <p:spPr>
          <a:xfrm>
            <a:off x="419101" y="2554008"/>
            <a:ext cx="2443371" cy="1887657"/>
          </a:xfrm>
          <a:prstGeom prst="rect">
            <a:avLst/>
          </a:prstGeom>
          <a:noFill/>
          <a:ln>
            <a:noFill/>
          </a:ln>
        </p:spPr>
        <p:txBody>
          <a:bodyPr spcFirstLastPara="1" wrap="square" lIns="0" tIns="45700" rIns="91425" bIns="45700" anchor="t" anchorCtr="0">
            <a:noAutofit/>
          </a:bodyPr>
          <a:lstStyle/>
          <a:p>
            <a:pPr marL="11113" lvl="0" algn="ctr">
              <a:lnSpc>
                <a:spcPct val="120000"/>
              </a:lnSpc>
              <a:buClr>
                <a:schemeClr val="dk1"/>
              </a:buClr>
              <a:buSzPts val="1400"/>
            </a:pPr>
            <a:r>
              <a:rPr lang="en-US" sz="1400" dirty="0">
                <a:solidFill>
                  <a:schemeClr val="dk1"/>
                </a:solidFill>
                <a:latin typeface="+mj-lt"/>
                <a:ea typeface="Arial"/>
                <a:cs typeface="Arial"/>
                <a:sym typeface="Arial"/>
              </a:rPr>
              <a:t>Use RL methods like DQN and PPO to train agents via rewards, enabling navigation without expert data. Implemented </a:t>
            </a:r>
            <a:r>
              <a:rPr lang="en-US" sz="1400" dirty="0">
                <a:solidFill>
                  <a:schemeClr val="dk1"/>
                </a:solidFill>
                <a:latin typeface="+mj-lt"/>
              </a:rPr>
              <a:t>Q learning however: computationally challenging.</a:t>
            </a:r>
            <a:endParaRPr lang="en-US" sz="1400" dirty="0">
              <a:latin typeface="+mj-lt"/>
            </a:endParaRPr>
          </a:p>
        </p:txBody>
      </p:sp>
      <p:sp>
        <p:nvSpPr>
          <p:cNvPr id="276" name="Google Shape;276;p23">
            <a:extLst>
              <a:ext uri="{FF2B5EF4-FFF2-40B4-BE49-F238E27FC236}">
                <a16:creationId xmlns:a16="http://schemas.microsoft.com/office/drawing/2014/main" id="{7FCCAD08-BFAC-1DF0-6D9B-6F27ACF4A148}"/>
              </a:ext>
            </a:extLst>
          </p:cNvPr>
          <p:cNvSpPr txBox="1"/>
          <p:nvPr/>
        </p:nvSpPr>
        <p:spPr>
          <a:xfrm>
            <a:off x="3384051" y="2822030"/>
            <a:ext cx="2443371" cy="1887657"/>
          </a:xfrm>
          <a:prstGeom prst="rect">
            <a:avLst/>
          </a:prstGeom>
          <a:noFill/>
          <a:ln>
            <a:noFill/>
          </a:ln>
        </p:spPr>
        <p:txBody>
          <a:bodyPr spcFirstLastPara="1" wrap="square" lIns="0" tIns="45700" rIns="91425" bIns="45700" anchor="t" anchorCtr="0">
            <a:normAutofit/>
          </a:bodyPr>
          <a:lstStyle/>
          <a:p>
            <a:pPr marL="11113" marR="0" lvl="0" indent="0" algn="ctr" defTabSz="914400" rtl="0" eaLnBrk="1" fontAlgn="auto" latinLnBrk="0" hangingPunct="1">
              <a:lnSpc>
                <a:spcPct val="120000"/>
              </a:lnSpc>
              <a:spcBef>
                <a:spcPts val="0"/>
              </a:spcBef>
              <a:spcAft>
                <a:spcPts val="0"/>
              </a:spcAft>
              <a:buClr>
                <a:srgbClr val="201C20"/>
              </a:buClr>
              <a:buSzPts val="1400"/>
              <a:buFont typeface="Arial"/>
              <a:buNone/>
              <a:tabLst/>
              <a:defRPr/>
            </a:pPr>
            <a:r>
              <a:rPr kumimoji="0" lang="en-US" sz="1400" b="0" i="0" u="none" strike="noStrike" kern="0" cap="none" spc="0" normalizeH="0" baseline="0" noProof="0" dirty="0">
                <a:ln>
                  <a:noFill/>
                </a:ln>
                <a:solidFill>
                  <a:srgbClr val="201C20"/>
                </a:solidFill>
                <a:effectLst/>
                <a:uLnTx/>
                <a:uFillTx/>
                <a:latin typeface="+mj-lt"/>
                <a:ea typeface="Arial"/>
                <a:cs typeface="Arial"/>
                <a:sym typeface="Arial"/>
              </a:rPr>
              <a:t>Apply algorithms like </a:t>
            </a:r>
            <a:r>
              <a:rPr kumimoji="0" lang="en-US" sz="1400" b="0" i="0" u="none" strike="noStrike" kern="0" cap="none" spc="0" normalizeH="0" baseline="0" noProof="0" dirty="0" err="1">
                <a:ln>
                  <a:noFill/>
                </a:ln>
                <a:solidFill>
                  <a:srgbClr val="201C20"/>
                </a:solidFill>
                <a:effectLst/>
                <a:uLnTx/>
                <a:uFillTx/>
                <a:latin typeface="+mj-lt"/>
                <a:ea typeface="Arial"/>
                <a:cs typeface="Arial"/>
                <a:sym typeface="Arial"/>
              </a:rPr>
              <a:t>DAgger</a:t>
            </a:r>
            <a:r>
              <a:rPr kumimoji="0" lang="en-US" sz="1400" b="0" i="0" u="none" strike="noStrike" kern="0" cap="none" spc="0" normalizeH="0" baseline="0" noProof="0" dirty="0">
                <a:ln>
                  <a:noFill/>
                </a:ln>
                <a:solidFill>
                  <a:srgbClr val="201C20"/>
                </a:solidFill>
                <a:effectLst/>
                <a:uLnTx/>
                <a:uFillTx/>
                <a:latin typeface="+mj-lt"/>
                <a:ea typeface="Arial"/>
                <a:cs typeface="Arial"/>
                <a:sym typeface="Arial"/>
              </a:rPr>
              <a:t> to reduce errors by incorporating expert feedback on the agent’s own paths.</a:t>
            </a:r>
            <a:endParaRPr kumimoji="0" sz="1400" b="0" i="0" u="none" strike="noStrike" kern="0" cap="none" spc="0" normalizeH="0" baseline="0" noProof="0" dirty="0">
              <a:ln>
                <a:noFill/>
              </a:ln>
              <a:solidFill>
                <a:srgbClr val="000000"/>
              </a:solidFill>
              <a:effectLst/>
              <a:uLnTx/>
              <a:uFillTx/>
              <a:latin typeface="+mj-lt"/>
              <a:cs typeface="Arial"/>
              <a:sym typeface="Arial"/>
            </a:endParaRPr>
          </a:p>
        </p:txBody>
      </p:sp>
      <p:sp>
        <p:nvSpPr>
          <p:cNvPr id="277" name="Google Shape;277;p23">
            <a:extLst>
              <a:ext uri="{FF2B5EF4-FFF2-40B4-BE49-F238E27FC236}">
                <a16:creationId xmlns:a16="http://schemas.microsoft.com/office/drawing/2014/main" id="{7F166318-FAB2-2097-1F60-53C26ECEABF2}"/>
              </a:ext>
            </a:extLst>
          </p:cNvPr>
          <p:cNvSpPr txBox="1"/>
          <p:nvPr/>
        </p:nvSpPr>
        <p:spPr>
          <a:xfrm>
            <a:off x="419100" y="1937357"/>
            <a:ext cx="2443371" cy="640080"/>
          </a:xfrm>
          <a:prstGeom prst="rect">
            <a:avLst/>
          </a:prstGeom>
          <a:noFill/>
          <a:ln>
            <a:noFill/>
          </a:ln>
        </p:spPr>
        <p:txBody>
          <a:bodyPr spcFirstLastPara="1" wrap="square" lIns="0" tIns="45700" rIns="91425" bIns="45700" anchor="t" anchorCtr="0">
            <a:noAutofit/>
          </a:bodyPr>
          <a:lstStyle/>
          <a:p>
            <a:pPr marL="0" marR="0" lvl="0" indent="9525" algn="ctr" defTabSz="914400" rtl="0" eaLnBrk="1" fontAlgn="auto" latinLnBrk="0" hangingPunct="1">
              <a:lnSpc>
                <a:spcPct val="100000"/>
              </a:lnSpc>
              <a:spcBef>
                <a:spcPts val="0"/>
              </a:spcBef>
              <a:spcAft>
                <a:spcPts val="0"/>
              </a:spcAft>
              <a:buClr>
                <a:srgbClr val="201C20"/>
              </a:buClr>
              <a:buSzPts val="1600"/>
              <a:buFont typeface="Arial"/>
              <a:buNone/>
              <a:tabLst/>
              <a:defRPr/>
            </a:pPr>
            <a:r>
              <a:rPr kumimoji="0" lang="en-US" sz="1600" b="1" i="0" u="none" strike="noStrike" kern="0" cap="none" spc="0" normalizeH="0" baseline="0" noProof="0" dirty="0">
                <a:ln>
                  <a:noFill/>
                </a:ln>
                <a:solidFill>
                  <a:srgbClr val="201C20"/>
                </a:solidFill>
                <a:effectLst/>
                <a:uLnTx/>
                <a:uFillTx/>
                <a:latin typeface="+mj-lt"/>
                <a:ea typeface="Play"/>
                <a:cs typeface="Play"/>
                <a:sym typeface="Play"/>
              </a:rPr>
              <a:t>Reinforcement Learning</a:t>
            </a:r>
            <a:endParaRPr kumimoji="0" sz="1400" b="0" i="0" u="none" strike="noStrike" kern="0" cap="none" spc="0" normalizeH="0" baseline="0" noProof="0" dirty="0">
              <a:ln>
                <a:noFill/>
              </a:ln>
              <a:solidFill>
                <a:srgbClr val="000000"/>
              </a:solidFill>
              <a:effectLst/>
              <a:uLnTx/>
              <a:uFillTx/>
              <a:latin typeface="+mj-lt"/>
              <a:cs typeface="Arial"/>
              <a:sym typeface="Arial"/>
            </a:endParaRPr>
          </a:p>
        </p:txBody>
      </p:sp>
      <p:sp>
        <p:nvSpPr>
          <p:cNvPr id="278" name="Google Shape;278;p23">
            <a:extLst>
              <a:ext uri="{FF2B5EF4-FFF2-40B4-BE49-F238E27FC236}">
                <a16:creationId xmlns:a16="http://schemas.microsoft.com/office/drawing/2014/main" id="{1F5A305F-9E78-A2EF-19B2-CC5C34A259F8}"/>
              </a:ext>
            </a:extLst>
          </p:cNvPr>
          <p:cNvSpPr txBox="1"/>
          <p:nvPr/>
        </p:nvSpPr>
        <p:spPr>
          <a:xfrm>
            <a:off x="3384051" y="1937357"/>
            <a:ext cx="2443371" cy="640080"/>
          </a:xfrm>
          <a:prstGeom prst="rect">
            <a:avLst/>
          </a:prstGeom>
          <a:noFill/>
          <a:ln>
            <a:noFill/>
          </a:ln>
        </p:spPr>
        <p:txBody>
          <a:bodyPr spcFirstLastPara="1" wrap="square" lIns="0" tIns="45700" rIns="91425" bIns="45700" anchor="t" anchorCtr="0">
            <a:noAutofit/>
          </a:bodyPr>
          <a:lstStyle/>
          <a:p>
            <a:pPr marL="0" marR="0" lvl="0" indent="9525" algn="ctr" defTabSz="914400" rtl="0" eaLnBrk="1" fontAlgn="auto" latinLnBrk="0" hangingPunct="1">
              <a:lnSpc>
                <a:spcPct val="100000"/>
              </a:lnSpc>
              <a:spcBef>
                <a:spcPts val="0"/>
              </a:spcBef>
              <a:spcAft>
                <a:spcPts val="0"/>
              </a:spcAft>
              <a:buClr>
                <a:srgbClr val="201C20"/>
              </a:buClr>
              <a:buSzPts val="1600"/>
              <a:buFont typeface="Arial"/>
              <a:buNone/>
              <a:tabLst/>
              <a:defRPr/>
            </a:pPr>
            <a:r>
              <a:rPr kumimoji="0" lang="en-US" sz="1600" b="1" i="0" u="none" strike="noStrike" kern="0" cap="none" spc="0" normalizeH="0" baseline="0" noProof="0" dirty="0">
                <a:ln>
                  <a:noFill/>
                </a:ln>
                <a:solidFill>
                  <a:srgbClr val="201C20"/>
                </a:solidFill>
                <a:effectLst/>
                <a:uLnTx/>
                <a:uFillTx/>
                <a:latin typeface="+mj-lt"/>
                <a:ea typeface="Play"/>
                <a:cs typeface="Play"/>
                <a:sym typeface="Play"/>
              </a:rPr>
              <a:t>Improved Imitation Learning</a:t>
            </a:r>
            <a:endParaRPr kumimoji="0" sz="1400" b="0" i="0" u="none" strike="noStrike" kern="0" cap="none" spc="0" normalizeH="0" baseline="0" noProof="0" dirty="0">
              <a:ln>
                <a:noFill/>
              </a:ln>
              <a:solidFill>
                <a:srgbClr val="000000"/>
              </a:solidFill>
              <a:effectLst/>
              <a:uLnTx/>
              <a:uFillTx/>
              <a:latin typeface="+mj-lt"/>
              <a:cs typeface="Arial"/>
              <a:sym typeface="Arial"/>
            </a:endParaRPr>
          </a:p>
        </p:txBody>
      </p:sp>
      <p:sp>
        <p:nvSpPr>
          <p:cNvPr id="279" name="Google Shape;279;p23">
            <a:extLst>
              <a:ext uri="{FF2B5EF4-FFF2-40B4-BE49-F238E27FC236}">
                <a16:creationId xmlns:a16="http://schemas.microsoft.com/office/drawing/2014/main" id="{4DF68ED1-D0FD-DDFD-6496-B2D657D52936}"/>
              </a:ext>
            </a:extLst>
          </p:cNvPr>
          <p:cNvSpPr txBox="1"/>
          <p:nvPr/>
        </p:nvSpPr>
        <p:spPr>
          <a:xfrm>
            <a:off x="6364580" y="2822030"/>
            <a:ext cx="2443371" cy="1887657"/>
          </a:xfrm>
          <a:prstGeom prst="rect">
            <a:avLst/>
          </a:prstGeom>
          <a:noFill/>
          <a:ln>
            <a:noFill/>
          </a:ln>
        </p:spPr>
        <p:txBody>
          <a:bodyPr spcFirstLastPara="1" wrap="square" lIns="0" tIns="45700" rIns="91425" bIns="45700" anchor="t" anchorCtr="0">
            <a:normAutofit/>
          </a:bodyPr>
          <a:lstStyle/>
          <a:p>
            <a:pPr marL="11113" marR="0" lvl="0" indent="0" algn="ctr" defTabSz="914400" rtl="0" eaLnBrk="1" fontAlgn="auto" latinLnBrk="0" hangingPunct="1">
              <a:lnSpc>
                <a:spcPct val="120000"/>
              </a:lnSpc>
              <a:spcBef>
                <a:spcPts val="0"/>
              </a:spcBef>
              <a:spcAft>
                <a:spcPts val="0"/>
              </a:spcAft>
              <a:buClr>
                <a:srgbClr val="201C20"/>
              </a:buClr>
              <a:buSzPts val="1400"/>
              <a:buFont typeface="Arial"/>
              <a:buNone/>
              <a:tabLst/>
              <a:defRPr/>
            </a:pPr>
            <a:r>
              <a:rPr kumimoji="0" lang="en-US" sz="1400" b="0" i="0" u="none" strike="noStrike" kern="0" cap="none" spc="0" normalizeH="0" baseline="0" noProof="0" dirty="0">
                <a:ln>
                  <a:noFill/>
                </a:ln>
                <a:solidFill>
                  <a:srgbClr val="201C20"/>
                </a:solidFill>
                <a:effectLst/>
                <a:uLnTx/>
                <a:uFillTx/>
                <a:latin typeface="+mj-lt"/>
                <a:ea typeface="Arial"/>
                <a:cs typeface="Arial"/>
                <a:sym typeface="Arial"/>
              </a:rPr>
              <a:t>Use multi-level planning to break down tasks into goal selection and control, improving complex decision-making.</a:t>
            </a:r>
            <a:endParaRPr kumimoji="0" sz="1400" b="0" i="0" u="none" strike="noStrike" kern="0" cap="none" spc="0" normalizeH="0" baseline="0" noProof="0" dirty="0">
              <a:ln>
                <a:noFill/>
              </a:ln>
              <a:solidFill>
                <a:srgbClr val="000000"/>
              </a:solidFill>
              <a:effectLst/>
              <a:uLnTx/>
              <a:uFillTx/>
              <a:latin typeface="+mj-lt"/>
              <a:cs typeface="Arial"/>
              <a:sym typeface="Arial"/>
            </a:endParaRPr>
          </a:p>
        </p:txBody>
      </p:sp>
      <p:sp>
        <p:nvSpPr>
          <p:cNvPr id="280" name="Google Shape;280;p23">
            <a:extLst>
              <a:ext uri="{FF2B5EF4-FFF2-40B4-BE49-F238E27FC236}">
                <a16:creationId xmlns:a16="http://schemas.microsoft.com/office/drawing/2014/main" id="{4B5F20C3-D577-CAE8-DA43-57C0AB4837F2}"/>
              </a:ext>
            </a:extLst>
          </p:cNvPr>
          <p:cNvSpPr txBox="1"/>
          <p:nvPr/>
        </p:nvSpPr>
        <p:spPr>
          <a:xfrm>
            <a:off x="9345107" y="2822030"/>
            <a:ext cx="2443371" cy="1887657"/>
          </a:xfrm>
          <a:prstGeom prst="rect">
            <a:avLst/>
          </a:prstGeom>
          <a:noFill/>
          <a:ln>
            <a:noFill/>
          </a:ln>
        </p:spPr>
        <p:txBody>
          <a:bodyPr spcFirstLastPara="1" wrap="square" lIns="0" tIns="45700" rIns="91425" bIns="45700" anchor="t" anchorCtr="0">
            <a:normAutofit/>
          </a:bodyPr>
          <a:lstStyle/>
          <a:p>
            <a:pPr marL="11113" marR="0" lvl="0" indent="0" algn="ctr" defTabSz="914400" rtl="0" eaLnBrk="1" fontAlgn="auto" latinLnBrk="0" hangingPunct="1">
              <a:lnSpc>
                <a:spcPct val="120000"/>
              </a:lnSpc>
              <a:spcBef>
                <a:spcPts val="0"/>
              </a:spcBef>
              <a:spcAft>
                <a:spcPts val="0"/>
              </a:spcAft>
              <a:buClr>
                <a:srgbClr val="201C20"/>
              </a:buClr>
              <a:buSzPts val="1400"/>
              <a:buFont typeface="Arial"/>
              <a:buNone/>
              <a:tabLst/>
              <a:defRPr/>
            </a:pPr>
            <a:r>
              <a:rPr kumimoji="0" lang="en-US" sz="1400" b="0" i="0" u="none" strike="noStrike" kern="0" cap="none" spc="0" normalizeH="0" baseline="0" noProof="0" dirty="0">
                <a:ln>
                  <a:noFill/>
                </a:ln>
                <a:solidFill>
                  <a:srgbClr val="201C20"/>
                </a:solidFill>
                <a:effectLst/>
                <a:uLnTx/>
                <a:uFillTx/>
                <a:latin typeface="+mj-lt"/>
                <a:ea typeface="Arial"/>
                <a:cs typeface="Arial"/>
                <a:sym typeface="Arial"/>
              </a:rPr>
              <a:t>Combine RNNs, LSTMs, and GNNs to maintain memory and understand spatial topology for better navigation</a:t>
            </a:r>
            <a:r>
              <a:rPr kumimoji="0" lang="en-US" sz="1400" b="0" i="0" u="none" strike="noStrike" kern="0" cap="none" spc="0" normalizeH="0" baseline="0" noProof="0" dirty="0">
                <a:ln>
                  <a:noFill/>
                </a:ln>
                <a:solidFill>
                  <a:srgbClr val="201C20"/>
                </a:solidFill>
                <a:effectLst/>
                <a:uLnTx/>
                <a:uFillTx/>
                <a:latin typeface="Arial"/>
                <a:ea typeface="Arial"/>
                <a:cs typeface="Arial"/>
                <a:sym typeface="Arial"/>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81" name="Google Shape;281;p23">
            <a:extLst>
              <a:ext uri="{FF2B5EF4-FFF2-40B4-BE49-F238E27FC236}">
                <a16:creationId xmlns:a16="http://schemas.microsoft.com/office/drawing/2014/main" id="{524A5D6F-0308-619B-8D0C-BAC863D1065B}"/>
              </a:ext>
            </a:extLst>
          </p:cNvPr>
          <p:cNvSpPr txBox="1"/>
          <p:nvPr/>
        </p:nvSpPr>
        <p:spPr>
          <a:xfrm>
            <a:off x="6364580" y="1937357"/>
            <a:ext cx="2443371" cy="640080"/>
          </a:xfrm>
          <a:prstGeom prst="rect">
            <a:avLst/>
          </a:prstGeom>
          <a:noFill/>
          <a:ln>
            <a:noFill/>
          </a:ln>
        </p:spPr>
        <p:txBody>
          <a:bodyPr spcFirstLastPara="1" wrap="square" lIns="0" tIns="45700" rIns="91425" bIns="45700" anchor="t" anchorCtr="0">
            <a:noAutofit/>
          </a:bodyPr>
          <a:lstStyle/>
          <a:p>
            <a:pPr marL="0" marR="0" lvl="0" indent="9525" algn="ctr" defTabSz="914400" rtl="0" eaLnBrk="1" fontAlgn="auto" latinLnBrk="0" hangingPunct="1">
              <a:lnSpc>
                <a:spcPct val="100000"/>
              </a:lnSpc>
              <a:spcBef>
                <a:spcPts val="0"/>
              </a:spcBef>
              <a:spcAft>
                <a:spcPts val="0"/>
              </a:spcAft>
              <a:buClr>
                <a:srgbClr val="201C20"/>
              </a:buClr>
              <a:buSzPts val="1600"/>
              <a:buFont typeface="Arial"/>
              <a:buNone/>
              <a:tabLst/>
              <a:defRPr/>
            </a:pPr>
            <a:r>
              <a:rPr kumimoji="0" lang="en-US" sz="1600" b="1" i="0" u="none" strike="noStrike" kern="0" cap="none" spc="0" normalizeH="0" baseline="0" noProof="0" dirty="0">
                <a:ln>
                  <a:noFill/>
                </a:ln>
                <a:solidFill>
                  <a:srgbClr val="201C20"/>
                </a:solidFill>
                <a:effectLst/>
                <a:uLnTx/>
                <a:uFillTx/>
                <a:latin typeface="+mj-lt"/>
                <a:ea typeface="Play"/>
                <a:cs typeface="Play"/>
                <a:sym typeface="Play"/>
              </a:rPr>
              <a:t>Hierarchical Planning</a:t>
            </a:r>
            <a:endParaRPr kumimoji="0" sz="1400" b="0" i="0" u="none" strike="noStrike" kern="0" cap="none" spc="0" normalizeH="0" baseline="0" noProof="0" dirty="0">
              <a:ln>
                <a:noFill/>
              </a:ln>
              <a:solidFill>
                <a:srgbClr val="000000"/>
              </a:solidFill>
              <a:effectLst/>
              <a:uLnTx/>
              <a:uFillTx/>
              <a:latin typeface="+mj-lt"/>
              <a:cs typeface="Arial"/>
              <a:sym typeface="Arial"/>
            </a:endParaRPr>
          </a:p>
        </p:txBody>
      </p:sp>
      <p:sp>
        <p:nvSpPr>
          <p:cNvPr id="282" name="Google Shape;282;p23">
            <a:extLst>
              <a:ext uri="{FF2B5EF4-FFF2-40B4-BE49-F238E27FC236}">
                <a16:creationId xmlns:a16="http://schemas.microsoft.com/office/drawing/2014/main" id="{91E51F76-D6C6-5964-35EF-BDA73DD623BB}"/>
              </a:ext>
            </a:extLst>
          </p:cNvPr>
          <p:cNvSpPr txBox="1"/>
          <p:nvPr/>
        </p:nvSpPr>
        <p:spPr>
          <a:xfrm>
            <a:off x="9345107" y="1937357"/>
            <a:ext cx="2443371" cy="640080"/>
          </a:xfrm>
          <a:prstGeom prst="rect">
            <a:avLst/>
          </a:prstGeom>
          <a:noFill/>
          <a:ln>
            <a:noFill/>
          </a:ln>
        </p:spPr>
        <p:txBody>
          <a:bodyPr spcFirstLastPara="1" wrap="square" lIns="0" tIns="45700" rIns="91425" bIns="45700" anchor="t" anchorCtr="0">
            <a:noAutofit/>
          </a:bodyPr>
          <a:lstStyle/>
          <a:p>
            <a:pPr marL="0" marR="0" lvl="0" indent="9525" algn="ctr" defTabSz="914400" rtl="0" eaLnBrk="1" fontAlgn="auto" latinLnBrk="0" hangingPunct="1">
              <a:lnSpc>
                <a:spcPct val="100000"/>
              </a:lnSpc>
              <a:spcBef>
                <a:spcPts val="0"/>
              </a:spcBef>
              <a:spcAft>
                <a:spcPts val="0"/>
              </a:spcAft>
              <a:buClr>
                <a:srgbClr val="201C20"/>
              </a:buClr>
              <a:buSzPts val="1600"/>
              <a:buFont typeface="Arial"/>
              <a:buNone/>
              <a:tabLst/>
              <a:defRPr/>
            </a:pPr>
            <a:r>
              <a:rPr kumimoji="0" lang="en-US" sz="1600" b="1" i="0" u="none" strike="noStrike" kern="0" cap="none" spc="0" normalizeH="0" baseline="0" noProof="0" dirty="0">
                <a:ln>
                  <a:noFill/>
                </a:ln>
                <a:solidFill>
                  <a:srgbClr val="201C20"/>
                </a:solidFill>
                <a:effectLst/>
                <a:uLnTx/>
                <a:uFillTx/>
                <a:latin typeface="+mj-lt"/>
                <a:ea typeface="Play"/>
                <a:cs typeface="Play"/>
                <a:sym typeface="Play"/>
              </a:rPr>
              <a:t>Temporal &amp; Spatial Reasoning</a:t>
            </a:r>
            <a:endParaRPr kumimoji="0" sz="1400" b="0" i="0" u="none" strike="noStrike" kern="0" cap="none" spc="0" normalizeH="0" baseline="0" noProof="0" dirty="0">
              <a:ln>
                <a:noFill/>
              </a:ln>
              <a:solidFill>
                <a:srgbClr val="000000"/>
              </a:solidFill>
              <a:effectLst/>
              <a:uLnTx/>
              <a:uFillTx/>
              <a:latin typeface="+mj-lt"/>
              <a:cs typeface="Arial"/>
              <a:sym typeface="Arial"/>
            </a:endParaRPr>
          </a:p>
        </p:txBody>
      </p:sp>
      <p:sp>
        <p:nvSpPr>
          <p:cNvPr id="283" name="Google Shape;283;p23">
            <a:extLst>
              <a:ext uri="{FF2B5EF4-FFF2-40B4-BE49-F238E27FC236}">
                <a16:creationId xmlns:a16="http://schemas.microsoft.com/office/drawing/2014/main" id="{08FDB088-FCF0-D2EC-F090-899D9E92ADD0}"/>
              </a:ext>
            </a:extLst>
          </p:cNvPr>
          <p:cNvSpPr txBox="1"/>
          <p:nvPr/>
        </p:nvSpPr>
        <p:spPr>
          <a:xfrm>
            <a:off x="419102" y="4756985"/>
            <a:ext cx="2443371" cy="1463040"/>
          </a:xfrm>
          <a:prstGeom prst="rect">
            <a:avLst/>
          </a:prstGeom>
          <a:noFill/>
          <a:ln>
            <a:noFill/>
          </a:ln>
        </p:spPr>
        <p:txBody>
          <a:bodyPr spcFirstLastPara="1" wrap="square" lIns="0" tIns="45700" rIns="91425" bIns="45700" anchor="t" anchorCtr="0">
            <a:normAutofit/>
          </a:bodyPr>
          <a:lstStyle/>
          <a:p>
            <a:pPr marL="296863" marR="0" lvl="0" indent="-285750" algn="ctr" defTabSz="914400" rtl="0" eaLnBrk="1" fontAlgn="auto" latinLnBrk="0" hangingPunct="1">
              <a:lnSpc>
                <a:spcPct val="85000"/>
              </a:lnSpc>
              <a:spcBef>
                <a:spcPts val="0"/>
              </a:spcBef>
              <a:spcAft>
                <a:spcPts val="0"/>
              </a:spcAft>
              <a:buClr>
                <a:srgbClr val="818198"/>
              </a:buClr>
              <a:buSzPts val="1400"/>
              <a:buFont typeface="Arial"/>
              <a:buChar char="•"/>
              <a:tabLst/>
              <a:defRPr/>
            </a:pPr>
            <a:r>
              <a:rPr kumimoji="0" lang="en-US" sz="1400" b="0" i="0" u="none" strike="noStrike" kern="0" cap="none" spc="0" normalizeH="0" baseline="0" noProof="0" dirty="0">
                <a:ln>
                  <a:noFill/>
                </a:ln>
                <a:solidFill>
                  <a:srgbClr val="818198"/>
                </a:solidFill>
                <a:effectLst/>
                <a:uLnTx/>
                <a:uFillTx/>
                <a:latin typeface="+mj-lt"/>
                <a:ea typeface="Arial"/>
                <a:cs typeface="Arial"/>
                <a:sym typeface="Arial"/>
              </a:rPr>
              <a:t>Adaptive navigation policies</a:t>
            </a:r>
            <a:br>
              <a:rPr kumimoji="0" lang="en-US" sz="1400" b="0" i="0" u="none" strike="noStrike" kern="0" cap="none" spc="0" normalizeH="0" baseline="0" noProof="0" dirty="0">
                <a:ln>
                  <a:noFill/>
                </a:ln>
                <a:solidFill>
                  <a:srgbClr val="818198"/>
                </a:solidFill>
                <a:effectLst/>
                <a:uLnTx/>
                <a:uFillTx/>
                <a:latin typeface="+mj-lt"/>
                <a:ea typeface="Arial"/>
                <a:cs typeface="Arial"/>
                <a:sym typeface="Arial"/>
              </a:rPr>
            </a:br>
            <a:r>
              <a:rPr kumimoji="0" lang="en-US" sz="1400" b="0" i="0" u="none" strike="noStrike" kern="0" cap="none" spc="0" normalizeH="0" baseline="0" noProof="0" dirty="0">
                <a:ln>
                  <a:noFill/>
                </a:ln>
                <a:solidFill>
                  <a:srgbClr val="818198"/>
                </a:solidFill>
                <a:effectLst/>
                <a:uLnTx/>
                <a:uFillTx/>
                <a:latin typeface="+mj-lt"/>
                <a:ea typeface="Arial"/>
                <a:cs typeface="Arial"/>
                <a:sym typeface="Arial"/>
              </a:rPr>
              <a:t>Robust obstacle avoidance</a:t>
            </a:r>
            <a:br>
              <a:rPr kumimoji="0" lang="en-US" sz="1400" b="0" i="0" u="none" strike="noStrike" kern="0" cap="none" spc="0" normalizeH="0" baseline="0" noProof="0" dirty="0">
                <a:ln>
                  <a:noFill/>
                </a:ln>
                <a:solidFill>
                  <a:srgbClr val="818198"/>
                </a:solidFill>
                <a:effectLst/>
                <a:uLnTx/>
                <a:uFillTx/>
                <a:latin typeface="+mj-lt"/>
                <a:ea typeface="Arial"/>
                <a:cs typeface="Arial"/>
                <a:sym typeface="Arial"/>
              </a:rPr>
            </a:br>
            <a:r>
              <a:rPr kumimoji="0" lang="en-US" sz="1400" b="0" i="0" u="none" strike="noStrike" kern="0" cap="none" spc="0" normalizeH="0" baseline="0" noProof="0" dirty="0">
                <a:ln>
                  <a:noFill/>
                </a:ln>
                <a:solidFill>
                  <a:srgbClr val="818198"/>
                </a:solidFill>
                <a:effectLst/>
                <a:uLnTx/>
                <a:uFillTx/>
                <a:latin typeface="+mj-lt"/>
                <a:ea typeface="Arial"/>
                <a:cs typeface="Arial"/>
                <a:sym typeface="Arial"/>
              </a:rPr>
              <a:t>Handling noisy environments</a:t>
            </a:r>
            <a:endParaRPr kumimoji="0" sz="1400" b="0" i="0" u="none" strike="noStrike" kern="0" cap="none" spc="0" normalizeH="0" baseline="0" noProof="0" dirty="0">
              <a:ln>
                <a:noFill/>
              </a:ln>
              <a:solidFill>
                <a:srgbClr val="000000"/>
              </a:solidFill>
              <a:effectLst/>
              <a:uLnTx/>
              <a:uFillTx/>
              <a:latin typeface="+mj-lt"/>
              <a:cs typeface="Arial"/>
              <a:sym typeface="Arial"/>
            </a:endParaRPr>
          </a:p>
        </p:txBody>
      </p:sp>
      <p:sp>
        <p:nvSpPr>
          <p:cNvPr id="284" name="Google Shape;284;p23">
            <a:extLst>
              <a:ext uri="{FF2B5EF4-FFF2-40B4-BE49-F238E27FC236}">
                <a16:creationId xmlns:a16="http://schemas.microsoft.com/office/drawing/2014/main" id="{7BD1D487-C1AF-B8B3-F9E8-9A87B1FBD13A}"/>
              </a:ext>
            </a:extLst>
          </p:cNvPr>
          <p:cNvSpPr txBox="1"/>
          <p:nvPr/>
        </p:nvSpPr>
        <p:spPr>
          <a:xfrm>
            <a:off x="3386329" y="4756985"/>
            <a:ext cx="2443371" cy="1463040"/>
          </a:xfrm>
          <a:prstGeom prst="rect">
            <a:avLst/>
          </a:prstGeom>
          <a:noFill/>
          <a:ln>
            <a:noFill/>
          </a:ln>
        </p:spPr>
        <p:txBody>
          <a:bodyPr spcFirstLastPara="1" wrap="square" lIns="0" tIns="45700" rIns="91425" bIns="45700" anchor="t" anchorCtr="0">
            <a:normAutofit/>
          </a:bodyPr>
          <a:lstStyle/>
          <a:p>
            <a:pPr marL="296863" marR="0" lvl="0" indent="-285750" algn="ctr" defTabSz="914400" rtl="0" eaLnBrk="1" fontAlgn="auto" latinLnBrk="0" hangingPunct="1">
              <a:lnSpc>
                <a:spcPct val="85000"/>
              </a:lnSpc>
              <a:spcBef>
                <a:spcPts val="0"/>
              </a:spcBef>
              <a:spcAft>
                <a:spcPts val="0"/>
              </a:spcAft>
              <a:buClr>
                <a:srgbClr val="818198"/>
              </a:buClr>
              <a:buSzPts val="1400"/>
              <a:buFont typeface="Arial"/>
              <a:buChar char="•"/>
              <a:tabLst/>
              <a:defRPr/>
            </a:pPr>
            <a:r>
              <a:rPr kumimoji="0" lang="en-US" sz="1400" b="0" i="0" u="none" strike="noStrike" kern="0" cap="none" spc="0" normalizeH="0" baseline="0" noProof="0" dirty="0">
                <a:ln>
                  <a:noFill/>
                </a:ln>
                <a:solidFill>
                  <a:srgbClr val="818198"/>
                </a:solidFill>
                <a:effectLst/>
                <a:uLnTx/>
                <a:uFillTx/>
                <a:latin typeface="+mj-lt"/>
                <a:ea typeface="Arial"/>
                <a:cs typeface="Arial"/>
                <a:sym typeface="Arial"/>
              </a:rPr>
              <a:t>Reduced error accumulation</a:t>
            </a:r>
            <a:br>
              <a:rPr kumimoji="0" lang="en-US" sz="1400" b="0" i="0" u="none" strike="noStrike" kern="0" cap="none" spc="0" normalizeH="0" baseline="0" noProof="0" dirty="0">
                <a:ln>
                  <a:noFill/>
                </a:ln>
                <a:solidFill>
                  <a:srgbClr val="818198"/>
                </a:solidFill>
                <a:effectLst/>
                <a:uLnTx/>
                <a:uFillTx/>
                <a:latin typeface="+mj-lt"/>
                <a:ea typeface="Arial"/>
                <a:cs typeface="Arial"/>
                <a:sym typeface="Arial"/>
              </a:rPr>
            </a:br>
            <a:r>
              <a:rPr kumimoji="0" lang="en-US" sz="1400" b="0" i="0" u="none" strike="noStrike" kern="0" cap="none" spc="0" normalizeH="0" baseline="0" noProof="0" dirty="0">
                <a:ln>
                  <a:noFill/>
                </a:ln>
                <a:solidFill>
                  <a:srgbClr val="818198"/>
                </a:solidFill>
                <a:effectLst/>
                <a:uLnTx/>
                <a:uFillTx/>
                <a:latin typeface="+mj-lt"/>
                <a:ea typeface="Arial"/>
                <a:cs typeface="Arial"/>
                <a:sym typeface="Arial"/>
              </a:rPr>
              <a:t>Better generalization</a:t>
            </a:r>
            <a:br>
              <a:rPr kumimoji="0" lang="en-US" sz="1400" b="0" i="0" u="none" strike="noStrike" kern="0" cap="none" spc="0" normalizeH="0" baseline="0" noProof="0" dirty="0">
                <a:ln>
                  <a:noFill/>
                </a:ln>
                <a:solidFill>
                  <a:srgbClr val="818198"/>
                </a:solidFill>
                <a:effectLst/>
                <a:uLnTx/>
                <a:uFillTx/>
                <a:latin typeface="+mj-lt"/>
                <a:ea typeface="Arial"/>
                <a:cs typeface="Arial"/>
                <a:sym typeface="Arial"/>
              </a:rPr>
            </a:br>
            <a:r>
              <a:rPr kumimoji="0" lang="en-US" sz="1400" b="0" i="0" u="none" strike="noStrike" kern="0" cap="none" spc="0" normalizeH="0" baseline="0" noProof="0" dirty="0">
                <a:ln>
                  <a:noFill/>
                </a:ln>
                <a:solidFill>
                  <a:srgbClr val="818198"/>
                </a:solidFill>
                <a:effectLst/>
                <a:uLnTx/>
                <a:uFillTx/>
                <a:latin typeface="+mj-lt"/>
                <a:ea typeface="Arial"/>
                <a:cs typeface="Arial"/>
                <a:sym typeface="Arial"/>
              </a:rPr>
              <a:t>Expert-guided policy refinement</a:t>
            </a:r>
            <a:endParaRPr kumimoji="0" sz="1400" b="0" i="0" u="none" strike="noStrike" kern="0" cap="none" spc="0" normalizeH="0" baseline="0" noProof="0" dirty="0">
              <a:ln>
                <a:noFill/>
              </a:ln>
              <a:solidFill>
                <a:srgbClr val="000000"/>
              </a:solidFill>
              <a:effectLst/>
              <a:uLnTx/>
              <a:uFillTx/>
              <a:latin typeface="+mj-lt"/>
              <a:cs typeface="Arial"/>
              <a:sym typeface="Arial"/>
            </a:endParaRPr>
          </a:p>
        </p:txBody>
      </p:sp>
      <p:sp>
        <p:nvSpPr>
          <p:cNvPr id="285" name="Google Shape;285;p23">
            <a:extLst>
              <a:ext uri="{FF2B5EF4-FFF2-40B4-BE49-F238E27FC236}">
                <a16:creationId xmlns:a16="http://schemas.microsoft.com/office/drawing/2014/main" id="{6FBBFE7F-0C87-A8DE-D9AA-E39AAB53BE01}"/>
              </a:ext>
            </a:extLst>
          </p:cNvPr>
          <p:cNvSpPr txBox="1"/>
          <p:nvPr/>
        </p:nvSpPr>
        <p:spPr>
          <a:xfrm>
            <a:off x="6364580" y="4756985"/>
            <a:ext cx="2443371" cy="1463040"/>
          </a:xfrm>
          <a:prstGeom prst="rect">
            <a:avLst/>
          </a:prstGeom>
          <a:noFill/>
          <a:ln>
            <a:noFill/>
          </a:ln>
        </p:spPr>
        <p:txBody>
          <a:bodyPr spcFirstLastPara="1" wrap="square" lIns="0" tIns="45700" rIns="91425" bIns="45700" anchor="t" anchorCtr="0">
            <a:normAutofit/>
          </a:bodyPr>
          <a:lstStyle/>
          <a:p>
            <a:pPr marL="296863" marR="0" lvl="0" indent="-285750" algn="ctr" defTabSz="914400" rtl="0" eaLnBrk="1" fontAlgn="auto" latinLnBrk="0" hangingPunct="1">
              <a:lnSpc>
                <a:spcPct val="85000"/>
              </a:lnSpc>
              <a:spcBef>
                <a:spcPts val="0"/>
              </a:spcBef>
              <a:spcAft>
                <a:spcPts val="0"/>
              </a:spcAft>
              <a:buClr>
                <a:srgbClr val="818198"/>
              </a:buClr>
              <a:buSzPts val="1400"/>
              <a:buFont typeface="Arial"/>
              <a:buChar char="•"/>
              <a:tabLst/>
              <a:defRPr/>
            </a:pPr>
            <a:r>
              <a:rPr kumimoji="0" lang="en-US" sz="1400" b="0" i="0" u="none" strike="noStrike" kern="0" cap="none" spc="0" normalizeH="0" baseline="0" noProof="0" dirty="0">
                <a:ln>
                  <a:noFill/>
                </a:ln>
                <a:solidFill>
                  <a:srgbClr val="818198"/>
                </a:solidFill>
                <a:effectLst/>
                <a:uLnTx/>
                <a:uFillTx/>
                <a:latin typeface="+mj-lt"/>
                <a:ea typeface="Arial"/>
                <a:cs typeface="Arial"/>
                <a:sym typeface="Arial"/>
              </a:rPr>
              <a:t>Multi-level decision frameworks</a:t>
            </a:r>
            <a:br>
              <a:rPr kumimoji="0" lang="en-US" sz="1400" b="0" i="0" u="none" strike="noStrike" kern="0" cap="none" spc="0" normalizeH="0" baseline="0" noProof="0" dirty="0">
                <a:ln>
                  <a:noFill/>
                </a:ln>
                <a:solidFill>
                  <a:srgbClr val="818198"/>
                </a:solidFill>
                <a:effectLst/>
                <a:uLnTx/>
                <a:uFillTx/>
                <a:latin typeface="+mj-lt"/>
                <a:ea typeface="Arial"/>
                <a:cs typeface="Arial"/>
                <a:sym typeface="Arial"/>
              </a:rPr>
            </a:br>
            <a:r>
              <a:rPr kumimoji="0" lang="en-US" sz="1400" b="0" i="0" u="none" strike="noStrike" kern="0" cap="none" spc="0" normalizeH="0" baseline="0" noProof="0" dirty="0">
                <a:ln>
                  <a:noFill/>
                </a:ln>
                <a:solidFill>
                  <a:srgbClr val="818198"/>
                </a:solidFill>
                <a:effectLst/>
                <a:uLnTx/>
                <a:uFillTx/>
                <a:latin typeface="+mj-lt"/>
                <a:ea typeface="Arial"/>
                <a:cs typeface="Arial"/>
                <a:sym typeface="Arial"/>
              </a:rPr>
              <a:t>Long-horizon planning</a:t>
            </a:r>
            <a:br>
              <a:rPr kumimoji="0" lang="en-US" sz="1400" b="0" i="0" u="none" strike="noStrike" kern="0" cap="none" spc="0" normalizeH="0" baseline="0" noProof="0" dirty="0">
                <a:ln>
                  <a:noFill/>
                </a:ln>
                <a:solidFill>
                  <a:srgbClr val="818198"/>
                </a:solidFill>
                <a:effectLst/>
                <a:uLnTx/>
                <a:uFillTx/>
                <a:latin typeface="+mj-lt"/>
                <a:ea typeface="Arial"/>
                <a:cs typeface="Arial"/>
                <a:sym typeface="Arial"/>
              </a:rPr>
            </a:br>
            <a:r>
              <a:rPr kumimoji="0" lang="en-US" sz="1400" b="0" i="0" u="none" strike="noStrike" kern="0" cap="none" spc="0" normalizeH="0" baseline="0" noProof="0" dirty="0">
                <a:ln>
                  <a:noFill/>
                </a:ln>
                <a:solidFill>
                  <a:srgbClr val="818198"/>
                </a:solidFill>
                <a:effectLst/>
                <a:uLnTx/>
                <a:uFillTx/>
                <a:latin typeface="+mj-lt"/>
                <a:ea typeface="Arial"/>
                <a:cs typeface="Arial"/>
                <a:sym typeface="Arial"/>
              </a:rPr>
              <a:t>Scalable navigation strategies</a:t>
            </a:r>
            <a:endParaRPr kumimoji="0" sz="1400" b="0" i="0" u="none" strike="noStrike" kern="0" cap="none" spc="0" normalizeH="0" baseline="0" noProof="0" dirty="0">
              <a:ln>
                <a:noFill/>
              </a:ln>
              <a:solidFill>
                <a:srgbClr val="000000"/>
              </a:solidFill>
              <a:effectLst/>
              <a:uLnTx/>
              <a:uFillTx/>
              <a:latin typeface="+mj-lt"/>
              <a:cs typeface="Arial"/>
              <a:sym typeface="Arial"/>
            </a:endParaRPr>
          </a:p>
        </p:txBody>
      </p:sp>
      <p:sp>
        <p:nvSpPr>
          <p:cNvPr id="286" name="Google Shape;286;p23">
            <a:extLst>
              <a:ext uri="{FF2B5EF4-FFF2-40B4-BE49-F238E27FC236}">
                <a16:creationId xmlns:a16="http://schemas.microsoft.com/office/drawing/2014/main" id="{EF53A561-F0C8-6F55-AFC3-415DB49EDAD7}"/>
              </a:ext>
            </a:extLst>
          </p:cNvPr>
          <p:cNvSpPr txBox="1"/>
          <p:nvPr/>
        </p:nvSpPr>
        <p:spPr>
          <a:xfrm>
            <a:off x="9345107" y="4756985"/>
            <a:ext cx="2443371" cy="1463040"/>
          </a:xfrm>
          <a:prstGeom prst="rect">
            <a:avLst/>
          </a:prstGeom>
          <a:noFill/>
          <a:ln>
            <a:noFill/>
          </a:ln>
        </p:spPr>
        <p:txBody>
          <a:bodyPr spcFirstLastPara="1" wrap="square" lIns="0" tIns="45700" rIns="91425" bIns="45700" anchor="t" anchorCtr="0">
            <a:normAutofit/>
          </a:bodyPr>
          <a:lstStyle/>
          <a:p>
            <a:pPr marL="296863" marR="0" lvl="0" indent="-285750" algn="ctr" defTabSz="914400" rtl="0" eaLnBrk="1" fontAlgn="auto" latinLnBrk="0" hangingPunct="1">
              <a:lnSpc>
                <a:spcPct val="85000"/>
              </a:lnSpc>
              <a:spcBef>
                <a:spcPts val="0"/>
              </a:spcBef>
              <a:spcAft>
                <a:spcPts val="0"/>
              </a:spcAft>
              <a:buClr>
                <a:srgbClr val="818198"/>
              </a:buClr>
              <a:buSzPts val="1400"/>
              <a:buFont typeface="Arial"/>
              <a:buChar char="•"/>
              <a:tabLst/>
              <a:defRPr/>
            </a:pPr>
            <a:r>
              <a:rPr kumimoji="0" lang="en-US" sz="1400" b="0" i="0" u="none" strike="noStrike" kern="0" cap="none" spc="0" normalizeH="0" baseline="0" noProof="0" dirty="0">
                <a:ln>
                  <a:noFill/>
                </a:ln>
                <a:solidFill>
                  <a:srgbClr val="818198"/>
                </a:solidFill>
                <a:effectLst/>
                <a:uLnTx/>
                <a:uFillTx/>
                <a:latin typeface="+mj-lt"/>
                <a:ea typeface="Arial"/>
                <a:cs typeface="Arial"/>
                <a:sym typeface="Arial"/>
              </a:rPr>
              <a:t>Temporal context awareness</a:t>
            </a:r>
            <a:br>
              <a:rPr kumimoji="0" lang="en-US" sz="1400" b="0" i="0" u="none" strike="noStrike" kern="0" cap="none" spc="0" normalizeH="0" baseline="0" noProof="0" dirty="0">
                <a:ln>
                  <a:noFill/>
                </a:ln>
                <a:solidFill>
                  <a:srgbClr val="818198"/>
                </a:solidFill>
                <a:effectLst/>
                <a:uLnTx/>
                <a:uFillTx/>
                <a:latin typeface="+mj-lt"/>
                <a:ea typeface="Arial"/>
                <a:cs typeface="Arial"/>
                <a:sym typeface="Arial"/>
              </a:rPr>
            </a:br>
            <a:r>
              <a:rPr kumimoji="0" lang="en-US" sz="1400" b="0" i="0" u="none" strike="noStrike" kern="0" cap="none" spc="0" normalizeH="0" baseline="0" noProof="0" dirty="0">
                <a:ln>
                  <a:noFill/>
                </a:ln>
                <a:solidFill>
                  <a:srgbClr val="818198"/>
                </a:solidFill>
                <a:effectLst/>
                <a:uLnTx/>
                <a:uFillTx/>
                <a:latin typeface="+mj-lt"/>
                <a:ea typeface="Arial"/>
                <a:cs typeface="Arial"/>
                <a:sym typeface="Arial"/>
              </a:rPr>
              <a:t>Spatial structure understanding</a:t>
            </a:r>
            <a:br>
              <a:rPr kumimoji="0" lang="en-US" sz="1400" b="0" i="0" u="none" strike="noStrike" kern="0" cap="none" spc="0" normalizeH="0" baseline="0" noProof="0" dirty="0">
                <a:ln>
                  <a:noFill/>
                </a:ln>
                <a:solidFill>
                  <a:srgbClr val="818198"/>
                </a:solidFill>
                <a:effectLst/>
                <a:uLnTx/>
                <a:uFillTx/>
                <a:latin typeface="+mj-lt"/>
                <a:ea typeface="Arial"/>
                <a:cs typeface="Arial"/>
                <a:sym typeface="Arial"/>
              </a:rPr>
            </a:br>
            <a:r>
              <a:rPr kumimoji="0" lang="en-US" sz="1400" b="0" i="0" u="none" strike="noStrike" kern="0" cap="none" spc="0" normalizeH="0" baseline="0" noProof="0" dirty="0">
                <a:ln>
                  <a:noFill/>
                </a:ln>
                <a:solidFill>
                  <a:srgbClr val="818198"/>
                </a:solidFill>
                <a:effectLst/>
                <a:uLnTx/>
                <a:uFillTx/>
                <a:latin typeface="+mj-lt"/>
                <a:ea typeface="Arial"/>
                <a:cs typeface="Arial"/>
                <a:sym typeface="Arial"/>
              </a:rPr>
              <a:t>Improved partial observability handling</a:t>
            </a:r>
            <a:endParaRPr kumimoji="0" sz="1400" b="0" i="0" u="none" strike="noStrike" kern="0" cap="none" spc="0" normalizeH="0" baseline="0" noProof="0" dirty="0">
              <a:ln>
                <a:noFill/>
              </a:ln>
              <a:solidFill>
                <a:srgbClr val="000000"/>
              </a:solidFill>
              <a:effectLst/>
              <a:uLnTx/>
              <a:uFillTx/>
              <a:latin typeface="+mj-lt"/>
              <a:cs typeface="Arial"/>
              <a:sym typeface="Arial"/>
            </a:endParaRPr>
          </a:p>
        </p:txBody>
      </p:sp>
      <p:sp>
        <p:nvSpPr>
          <p:cNvPr id="287" name="Google Shape;287;p23">
            <a:extLst>
              <a:ext uri="{FF2B5EF4-FFF2-40B4-BE49-F238E27FC236}">
                <a16:creationId xmlns:a16="http://schemas.microsoft.com/office/drawing/2014/main" id="{C5D75BC4-7070-E6AB-A4F6-2AD5D1B9791C}"/>
              </a:ext>
            </a:extLst>
          </p:cNvPr>
          <p:cNvSpPr/>
          <p:nvPr/>
        </p:nvSpPr>
        <p:spPr>
          <a:xfrm>
            <a:off x="419100" y="1699019"/>
            <a:ext cx="182880" cy="182880"/>
          </a:xfrm>
          <a:prstGeom prst="ellipse">
            <a:avLst/>
          </a:prstGeom>
          <a:solidFill>
            <a:schemeClr val="accent1"/>
          </a:solidFill>
          <a:ln>
            <a:noFill/>
          </a:ln>
        </p:spPr>
        <p:txBody>
          <a:bodyPr spcFirstLastPara="1" wrap="square" lIns="91425" tIns="45700" rIns="91425" bIns="45700" anchor="ctr" anchorCtr="0">
            <a:normAutofit lnSpcReduction="10000"/>
          </a:bodyPr>
          <a:lstStyle/>
          <a:p>
            <a:pPr marL="0" marR="0" lvl="0" indent="0" algn="ctr" defTabSz="914400" rtl="0" eaLnBrk="1" fontAlgn="auto" latinLnBrk="0" hangingPunct="1">
              <a:lnSpc>
                <a:spcPct val="80000"/>
              </a:lnSpc>
              <a:spcBef>
                <a:spcPts val="0"/>
              </a:spcBef>
              <a:spcAft>
                <a:spcPts val="0"/>
              </a:spcAft>
              <a:buClr>
                <a:srgbClr val="000000"/>
              </a:buClr>
              <a:buSzTx/>
              <a:buFont typeface="Arial"/>
              <a:buNone/>
              <a:tabLst/>
              <a:defRPr/>
            </a:pPr>
            <a:endParaRPr kumimoji="0" sz="337"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88" name="Google Shape;288;p23">
            <a:extLst>
              <a:ext uri="{FF2B5EF4-FFF2-40B4-BE49-F238E27FC236}">
                <a16:creationId xmlns:a16="http://schemas.microsoft.com/office/drawing/2014/main" id="{2C3B4C20-75F0-A58D-10C2-B3A890F84821}"/>
              </a:ext>
            </a:extLst>
          </p:cNvPr>
          <p:cNvSpPr/>
          <p:nvPr/>
        </p:nvSpPr>
        <p:spPr>
          <a:xfrm>
            <a:off x="3384051" y="1699019"/>
            <a:ext cx="182880" cy="182880"/>
          </a:xfrm>
          <a:prstGeom prst="ellipse">
            <a:avLst/>
          </a:prstGeom>
          <a:solidFill>
            <a:schemeClr val="lt1"/>
          </a:solidFill>
          <a:ln>
            <a:noFill/>
          </a:ln>
        </p:spPr>
        <p:txBody>
          <a:bodyPr spcFirstLastPara="1" wrap="square" lIns="91425" tIns="45700" rIns="91425" bIns="45700" anchor="ctr" anchorCtr="0">
            <a:normAutofit lnSpcReduction="10000"/>
          </a:bodyPr>
          <a:lstStyle/>
          <a:p>
            <a:pPr marL="0" marR="0" lvl="0" indent="0" algn="ctr" defTabSz="914400" rtl="0" eaLnBrk="1" fontAlgn="auto" latinLnBrk="0" hangingPunct="1">
              <a:lnSpc>
                <a:spcPct val="80000"/>
              </a:lnSpc>
              <a:spcBef>
                <a:spcPts val="0"/>
              </a:spcBef>
              <a:spcAft>
                <a:spcPts val="0"/>
              </a:spcAft>
              <a:buClr>
                <a:srgbClr val="000000"/>
              </a:buClr>
              <a:buSzTx/>
              <a:buFont typeface="Arial"/>
              <a:buNone/>
              <a:tabLst/>
              <a:defRPr/>
            </a:pPr>
            <a:endParaRPr kumimoji="0" sz="337"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89" name="Google Shape;289;p23">
            <a:extLst>
              <a:ext uri="{FF2B5EF4-FFF2-40B4-BE49-F238E27FC236}">
                <a16:creationId xmlns:a16="http://schemas.microsoft.com/office/drawing/2014/main" id="{762A2BEC-31F0-6DE8-DE17-402D210B5E29}"/>
              </a:ext>
            </a:extLst>
          </p:cNvPr>
          <p:cNvSpPr/>
          <p:nvPr/>
        </p:nvSpPr>
        <p:spPr>
          <a:xfrm>
            <a:off x="6364580" y="1699019"/>
            <a:ext cx="182880" cy="182880"/>
          </a:xfrm>
          <a:prstGeom prst="ellipse">
            <a:avLst/>
          </a:prstGeom>
          <a:solidFill>
            <a:schemeClr val="lt1"/>
          </a:solidFill>
          <a:ln>
            <a:noFill/>
          </a:ln>
        </p:spPr>
        <p:txBody>
          <a:bodyPr spcFirstLastPara="1" wrap="square" lIns="91425" tIns="45700" rIns="91425" bIns="45700" anchor="ctr" anchorCtr="0">
            <a:normAutofit lnSpcReduction="10000"/>
          </a:bodyPr>
          <a:lstStyle/>
          <a:p>
            <a:pPr marL="0" marR="0" lvl="0" indent="0" algn="ctr" defTabSz="914400" rtl="0" eaLnBrk="1" fontAlgn="auto" latinLnBrk="0" hangingPunct="1">
              <a:lnSpc>
                <a:spcPct val="80000"/>
              </a:lnSpc>
              <a:spcBef>
                <a:spcPts val="0"/>
              </a:spcBef>
              <a:spcAft>
                <a:spcPts val="0"/>
              </a:spcAft>
              <a:buClr>
                <a:srgbClr val="000000"/>
              </a:buClr>
              <a:buSzTx/>
              <a:buFont typeface="Arial"/>
              <a:buNone/>
              <a:tabLst/>
              <a:defRPr/>
            </a:pPr>
            <a:endParaRPr kumimoji="0" sz="337"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90" name="Google Shape;290;p23">
            <a:extLst>
              <a:ext uri="{FF2B5EF4-FFF2-40B4-BE49-F238E27FC236}">
                <a16:creationId xmlns:a16="http://schemas.microsoft.com/office/drawing/2014/main" id="{9CC0FF6F-DDCB-BC3D-60A7-80D0D6E9E404}"/>
              </a:ext>
            </a:extLst>
          </p:cNvPr>
          <p:cNvSpPr/>
          <p:nvPr/>
        </p:nvSpPr>
        <p:spPr>
          <a:xfrm>
            <a:off x="9345107" y="1699019"/>
            <a:ext cx="182880" cy="182880"/>
          </a:xfrm>
          <a:prstGeom prst="ellipse">
            <a:avLst/>
          </a:prstGeom>
          <a:solidFill>
            <a:schemeClr val="lt1"/>
          </a:solidFill>
          <a:ln>
            <a:noFill/>
          </a:ln>
        </p:spPr>
        <p:txBody>
          <a:bodyPr spcFirstLastPara="1" wrap="square" lIns="91425" tIns="45700" rIns="91425" bIns="45700" anchor="ctr" anchorCtr="0">
            <a:normAutofit lnSpcReduction="10000"/>
          </a:bodyPr>
          <a:lstStyle/>
          <a:p>
            <a:pPr marL="0" marR="0" lvl="0" indent="0" algn="ctr" defTabSz="914400" rtl="0" eaLnBrk="1" fontAlgn="auto" latinLnBrk="0" hangingPunct="1">
              <a:lnSpc>
                <a:spcPct val="80000"/>
              </a:lnSpc>
              <a:spcBef>
                <a:spcPts val="0"/>
              </a:spcBef>
              <a:spcAft>
                <a:spcPts val="0"/>
              </a:spcAft>
              <a:buClr>
                <a:srgbClr val="000000"/>
              </a:buClr>
              <a:buSzTx/>
              <a:buFont typeface="Arial"/>
              <a:buNone/>
              <a:tabLst/>
              <a:defRPr/>
            </a:pPr>
            <a:endParaRPr kumimoji="0" sz="337" b="0" i="0" u="none" strike="noStrike" kern="0" cap="none" spc="0" normalizeH="0" baseline="0" noProof="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38120030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5" name="Google Shape;295;p24"/>
          <p:cNvPicPr preferRelativeResize="0"/>
          <p:nvPr/>
        </p:nvPicPr>
        <p:blipFill rotWithShape="1">
          <a:blip r:embed="rId3">
            <a:alphaModFix/>
          </a:blip>
          <a:srcRect l="8555" r="8554"/>
          <a:stretch/>
        </p:blipFill>
        <p:spPr>
          <a:xfrm>
            <a:off x="228599" y="1391392"/>
            <a:ext cx="3771901" cy="5365859"/>
          </a:xfrm>
          <a:prstGeom prst="roundRect">
            <a:avLst>
              <a:gd name="adj" fmla="val 2476"/>
            </a:avLst>
          </a:prstGeom>
          <a:noFill/>
          <a:ln>
            <a:noFill/>
          </a:ln>
        </p:spPr>
      </p:pic>
      <p:sp>
        <p:nvSpPr>
          <p:cNvPr id="296" name="Google Shape;296;p24"/>
          <p:cNvSpPr txBox="1">
            <a:spLocks noGrp="1"/>
          </p:cNvSpPr>
          <p:nvPr>
            <p:ph type="title"/>
          </p:nvPr>
        </p:nvSpPr>
        <p:spPr>
          <a:xfrm>
            <a:off x="6396202" y="769883"/>
            <a:ext cx="3590597" cy="762000"/>
          </a:xfrm>
          <a:prstGeom prst="rect">
            <a:avLst/>
          </a:prstGeom>
          <a:noFill/>
          <a:ln>
            <a:noFill/>
          </a:ln>
        </p:spPr>
        <p:txBody>
          <a:bodyPr spcFirstLastPara="1" wrap="square" lIns="0" tIns="45700" rIns="91425" bIns="45700" anchor="t" anchorCtr="0">
            <a:normAutofit/>
          </a:bodyPr>
          <a:lstStyle/>
          <a:p>
            <a:pPr marL="0" lvl="0" indent="0" algn="l" rtl="0">
              <a:lnSpc>
                <a:spcPct val="90000"/>
              </a:lnSpc>
              <a:spcBef>
                <a:spcPts val="0"/>
              </a:spcBef>
              <a:spcAft>
                <a:spcPts val="0"/>
              </a:spcAft>
              <a:buClr>
                <a:schemeClr val="dk1"/>
              </a:buClr>
              <a:buSzPts val="3200"/>
              <a:buFont typeface="Play"/>
              <a:buNone/>
            </a:pPr>
            <a:r>
              <a:rPr lang="en-US" dirty="0"/>
              <a:t>Conclusion</a:t>
            </a:r>
            <a:endParaRPr dirty="0"/>
          </a:p>
        </p:txBody>
      </p:sp>
      <p:sp>
        <p:nvSpPr>
          <p:cNvPr id="297" name="Google Shape;297;p24"/>
          <p:cNvSpPr txBox="1">
            <a:spLocks noGrp="1"/>
          </p:cNvSpPr>
          <p:nvPr>
            <p:ph type="body" idx="4294967295"/>
          </p:nvPr>
        </p:nvSpPr>
        <p:spPr>
          <a:xfrm>
            <a:off x="4419601" y="2279022"/>
            <a:ext cx="7543800" cy="3590597"/>
          </a:xfrm>
          <a:prstGeom prst="rect">
            <a:avLst/>
          </a:prstGeom>
          <a:noFill/>
          <a:ln>
            <a:noFill/>
          </a:ln>
        </p:spPr>
        <p:txBody>
          <a:bodyPr spcFirstLastPara="1" wrap="square" lIns="0" tIns="45700" rIns="91425" bIns="45700" anchor="b" anchorCtr="0">
            <a:normAutofit/>
          </a:bodyPr>
          <a:lstStyle/>
          <a:p>
            <a:pPr marL="11111" lvl="0" indent="0" algn="ctr" rtl="0">
              <a:lnSpc>
                <a:spcPct val="114000"/>
              </a:lnSpc>
              <a:spcBef>
                <a:spcPts val="0"/>
              </a:spcBef>
              <a:spcAft>
                <a:spcPts val="0"/>
              </a:spcAft>
              <a:buClr>
                <a:schemeClr val="accent1"/>
              </a:buClr>
              <a:buSzPts val="1800"/>
              <a:buNone/>
            </a:pPr>
            <a:r>
              <a:rPr lang="en-US" sz="1800" dirty="0"/>
              <a:t>Incorporating spatial features like goal direction and distance greatly improves supervised learning model accuracy for robot navigation in random 2D worlds. Ensemble models such as Random Forest and XGBoost showed the highest accuracy and robustness. However, all models struggled with larger obstacles due to limited local sensor data and partial observability. This highlights the need for richer sensors and advanced architectures with temporal reasoning and planning capabilities. Future work should explore memory-based networks, reinforcement learning, and enhanced sensors to enable more reliable autonomous navigation.</a:t>
            </a:r>
            <a:endParaRPr dirty="0"/>
          </a:p>
        </p:txBody>
      </p:sp>
      <p:sp>
        <p:nvSpPr>
          <p:cNvPr id="298" name="Google Shape;298;p24"/>
          <p:cNvSpPr/>
          <p:nvPr/>
        </p:nvSpPr>
        <p:spPr>
          <a:xfrm>
            <a:off x="419100" y="6431317"/>
            <a:ext cx="1825782" cy="198083"/>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ACA17BB-E5C7-774C-1C76-67DC47FCC109}"/>
            </a:ext>
          </a:extLst>
        </p:cNvPr>
        <p:cNvGrpSpPr/>
        <p:nvPr/>
      </p:nvGrpSpPr>
      <p:grpSpPr>
        <a:xfrm>
          <a:off x="0" y="0"/>
          <a:ext cx="0" cy="0"/>
          <a:chOff x="0" y="0"/>
          <a:chExt cx="0" cy="0"/>
        </a:xfrm>
      </p:grpSpPr>
      <p:pic>
        <p:nvPicPr>
          <p:cNvPr id="30" name="Picture 29">
            <a:extLst>
              <a:ext uri="{FF2B5EF4-FFF2-40B4-BE49-F238E27FC236}">
                <a16:creationId xmlns:a16="http://schemas.microsoft.com/office/drawing/2014/main" id="{9A22DDE2-FB2D-421B-B377-F9AD495CE9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31" name="Picture 30">
            <a:extLst>
              <a:ext uri="{FF2B5EF4-FFF2-40B4-BE49-F238E27FC236}">
                <a16:creationId xmlns:a16="http://schemas.microsoft.com/office/drawing/2014/main" id="{A995140B-9736-47E4-9A7D-ABB32F3AAA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32" name="Rectangle 31">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3C51B9DA-B0CC-480A-8EA5-4D5C3E0515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96F4C593-F06E-B157-DFF2-633CAAFD6F4E}"/>
              </a:ext>
            </a:extLst>
          </p:cNvPr>
          <p:cNvSpPr>
            <a:spLocks noGrp="1"/>
          </p:cNvSpPr>
          <p:nvPr>
            <p:ph type="ctrTitle" idx="4294967295"/>
            <p:custDataLst>
              <p:tags r:id="rId2"/>
            </p:custDataLst>
          </p:nvPr>
        </p:nvSpPr>
        <p:spPr>
          <a:xfrm>
            <a:off x="4976028" y="965200"/>
            <a:ext cx="6170943" cy="4329641"/>
          </a:xfrm>
        </p:spPr>
        <p:txBody>
          <a:bodyPr vert="horz" lIns="91440" tIns="45720" rIns="91440" bIns="45720" rtlCol="0" anchor="ctr">
            <a:normAutofit/>
          </a:bodyPr>
          <a:lstStyle/>
          <a:p>
            <a:pPr algn="l"/>
            <a:r>
              <a:rPr lang="en-US" sz="5400"/>
              <a:t>The End.</a:t>
            </a:r>
            <a:br>
              <a:rPr lang="en-US" sz="5400"/>
            </a:br>
            <a:br>
              <a:rPr lang="en-US" sz="5400"/>
            </a:br>
            <a:r>
              <a:rPr lang="en-US" sz="5400"/>
              <a:t>Thank you for watching!</a:t>
            </a:r>
          </a:p>
        </p:txBody>
      </p:sp>
      <p:cxnSp>
        <p:nvCxnSpPr>
          <p:cNvPr id="34" name="Straight Connector 33">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8A444DB-19D6-172A-F8E3-48D0363E87D2}"/>
              </a:ext>
            </a:extLst>
          </p:cNvPr>
          <p:cNvSpPr/>
          <p:nvPr>
            <p:custDataLst>
              <p:tags r:id="rId3"/>
            </p:custDataLst>
          </p:nvPr>
        </p:nvSpPr>
        <p:spPr>
          <a:xfrm>
            <a:off x="419100" y="6431317"/>
            <a:ext cx="1825782" cy="1980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Tree>
    <p:custDataLst>
      <p:tags r:id="rId1"/>
    </p:custDataLst>
    <p:extLst>
      <p:ext uri="{BB962C8B-B14F-4D97-AF65-F5344CB8AC3E}">
        <p14:creationId xmlns:p14="http://schemas.microsoft.com/office/powerpoint/2010/main" val="321106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BB4C0C7-DEBB-7AD1-4AC6-84AB17EED7E7}"/>
              </a:ext>
            </a:extLst>
          </p:cNvPr>
          <p:cNvSpPr>
            <a:spLocks noGrp="1"/>
          </p:cNvSpPr>
          <p:nvPr>
            <p:ph type="title"/>
            <p:custDataLst>
              <p:tags r:id="rId1"/>
            </p:custDataLst>
          </p:nvPr>
        </p:nvSpPr>
        <p:spPr>
          <a:xfrm>
            <a:off x="4685534" y="1133249"/>
            <a:ext cx="2127250" cy="627908"/>
          </a:xfrm>
        </p:spPr>
        <p:txBody>
          <a:bodyPr lIns="0">
            <a:normAutofit fontScale="90000"/>
          </a:bodyPr>
          <a:lstStyle/>
          <a:p>
            <a:r>
              <a:rPr lang="en-US" noProof="1"/>
              <a:t>Agenda</a:t>
            </a:r>
          </a:p>
        </p:txBody>
      </p:sp>
      <p:sp>
        <p:nvSpPr>
          <p:cNvPr id="16" name="Rectangle 15">
            <a:extLst>
              <a:ext uri="{FF2B5EF4-FFF2-40B4-BE49-F238E27FC236}">
                <a16:creationId xmlns:a16="http://schemas.microsoft.com/office/drawing/2014/main" id="{EA988A95-7270-E8A4-EC69-C419E79A89F3}"/>
              </a:ext>
            </a:extLst>
          </p:cNvPr>
          <p:cNvSpPr/>
          <p:nvPr>
            <p:custDataLst>
              <p:tags r:id="rId2"/>
            </p:custDataLst>
          </p:nvPr>
        </p:nvSpPr>
        <p:spPr>
          <a:xfrm>
            <a:off x="495300" y="6431315"/>
            <a:ext cx="1825782" cy="203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1">
              <a:ln>
                <a:noFill/>
              </a:ln>
              <a:solidFill>
                <a:srgbClr val="FFFFFF"/>
              </a:solidFill>
              <a:effectLst/>
              <a:uLnTx/>
              <a:uFillTx/>
              <a:latin typeface="+mj-lt"/>
              <a:ea typeface="+mn-ea"/>
              <a:cs typeface="+mn-cs"/>
            </a:endParaRPr>
          </a:p>
        </p:txBody>
      </p:sp>
      <p:sp>
        <p:nvSpPr>
          <p:cNvPr id="27" name="Content Placeholder 9">
            <a:extLst>
              <a:ext uri="{FF2B5EF4-FFF2-40B4-BE49-F238E27FC236}">
                <a16:creationId xmlns:a16="http://schemas.microsoft.com/office/drawing/2014/main" id="{616A6202-0591-CC0F-8A50-A024AA9C6FF1}"/>
              </a:ext>
            </a:extLst>
          </p:cNvPr>
          <p:cNvSpPr txBox="1">
            <a:spLocks/>
          </p:cNvSpPr>
          <p:nvPr>
            <p:custDataLst>
              <p:tags r:id="rId3"/>
            </p:custDataLst>
          </p:nvPr>
        </p:nvSpPr>
        <p:spPr>
          <a:xfrm>
            <a:off x="3261360" y="2288050"/>
            <a:ext cx="5669280" cy="1135097"/>
          </a:xfrm>
          <a:prstGeom prst="rect">
            <a:avLst/>
          </a:prstGeom>
        </p:spPr>
        <p:txBody>
          <a:bodyPr vert="horz" lIns="0" tIns="45720" rIns="91440" bIns="45720" rtlCol="0" anchor="t">
            <a:noAutofit/>
          </a:bodyPr>
          <a:lstStyle>
            <a:lvl1pPr marL="11113" indent="0" algn="l" defTabSz="914354" rtl="0" eaLnBrk="1" latinLnBrk="0" hangingPunct="1">
              <a:lnSpc>
                <a:spcPct val="150000"/>
              </a:lnSpc>
              <a:spcBef>
                <a:spcPts val="1200"/>
              </a:spcBef>
              <a:buFont typeface="Arial" panose="020B0604020202020204" pitchFamily="34" charset="0"/>
              <a:buNone/>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lang="en-US" sz="1400" b="0" i="0" u="none" strike="noStrike" dirty="0">
                <a:effectLst/>
                <a:latin typeface="+mj-lt"/>
              </a:rPr>
              <a:t>Overview of </a:t>
            </a:r>
            <a:r>
              <a:rPr lang="en-US" sz="1400" dirty="0">
                <a:latin typeface="+mj-lt"/>
              </a:rPr>
              <a:t>autonomous navigation through complex environments and the challenges in robotics. An </a:t>
            </a:r>
            <a:r>
              <a:rPr lang="en-US" sz="1400" b="0" i="0" u="none" strike="noStrike" dirty="0">
                <a:effectLst/>
                <a:latin typeface="+mj-lt"/>
              </a:rPr>
              <a:t>exploratory data analysis was done to understand feature distributions and dataset challenges.</a:t>
            </a:r>
            <a:r>
              <a:rPr lang="en-US" sz="1400" b="0" i="0" dirty="0">
                <a:effectLst/>
                <a:latin typeface="+mj-lt"/>
              </a:rPr>
              <a:t>​</a:t>
            </a:r>
            <a:endParaRPr kumimoji="0" lang="en-US" sz="1400" b="0" i="0" u="none" strike="noStrike" kern="1200" cap="none" spc="0" normalizeH="0" baseline="0" noProof="1">
              <a:ln>
                <a:noFill/>
              </a:ln>
              <a:effectLst/>
              <a:uLnTx/>
              <a:uFillTx/>
              <a:latin typeface="+mj-lt"/>
              <a:ea typeface="+mn-ea"/>
              <a:cs typeface="Arial" panose="020B0604020202020204" pitchFamily="34" charset="0"/>
            </a:endParaRPr>
          </a:p>
        </p:txBody>
      </p:sp>
      <p:sp>
        <p:nvSpPr>
          <p:cNvPr id="28" name="Content Placeholder 10">
            <a:extLst>
              <a:ext uri="{FF2B5EF4-FFF2-40B4-BE49-F238E27FC236}">
                <a16:creationId xmlns:a16="http://schemas.microsoft.com/office/drawing/2014/main" id="{89D719C7-231F-EE54-DCF4-5611C30355F3}"/>
              </a:ext>
            </a:extLst>
          </p:cNvPr>
          <p:cNvSpPr txBox="1">
            <a:spLocks/>
          </p:cNvSpPr>
          <p:nvPr>
            <p:custDataLst>
              <p:tags r:id="rId4"/>
            </p:custDataLst>
          </p:nvPr>
        </p:nvSpPr>
        <p:spPr>
          <a:xfrm>
            <a:off x="3261360" y="3449560"/>
            <a:ext cx="5669280" cy="1135097"/>
          </a:xfrm>
          <a:prstGeom prst="rect">
            <a:avLst/>
          </a:prstGeom>
        </p:spPr>
        <p:txBody>
          <a:bodyPr vert="horz" lIns="0" tIns="45720" rIns="91440" bIns="45720" rtlCol="0" anchor="t">
            <a:noAutofit/>
          </a:bodyPr>
          <a:lstStyle>
            <a:lvl1pPr marL="11113" indent="0" algn="l" defTabSz="914354" rtl="0" eaLnBrk="1" latinLnBrk="0" hangingPunct="1">
              <a:lnSpc>
                <a:spcPct val="150000"/>
              </a:lnSpc>
              <a:spcBef>
                <a:spcPts val="1200"/>
              </a:spcBef>
              <a:buFont typeface="Arial" panose="020B0604020202020204" pitchFamily="34" charset="0"/>
              <a:buNone/>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lang="en-US" sz="1400" b="0" i="0" u="none" strike="noStrike" dirty="0">
                <a:effectLst/>
                <a:latin typeface="+mj-lt"/>
              </a:rPr>
              <a:t>Description of the 2D world generator, sensor setup, A* path planning for data labeling, model selection, and results.</a:t>
            </a:r>
            <a:endParaRPr kumimoji="0" lang="en-US" sz="1400" b="0" i="0" u="none" strike="noStrike" kern="1200" cap="none" spc="0" normalizeH="0" baseline="0" noProof="1">
              <a:ln>
                <a:noFill/>
              </a:ln>
              <a:effectLst/>
              <a:uLnTx/>
              <a:uFillTx/>
              <a:latin typeface="+mj-lt"/>
              <a:ea typeface="+mn-ea"/>
              <a:cs typeface="Arial" panose="020B0604020202020204" pitchFamily="34" charset="0"/>
            </a:endParaRPr>
          </a:p>
        </p:txBody>
      </p:sp>
      <p:sp>
        <p:nvSpPr>
          <p:cNvPr id="29" name="Content Placeholder 11">
            <a:extLst>
              <a:ext uri="{FF2B5EF4-FFF2-40B4-BE49-F238E27FC236}">
                <a16:creationId xmlns:a16="http://schemas.microsoft.com/office/drawing/2014/main" id="{CCDB371C-B36F-86B6-2A82-619087A59CD3}"/>
              </a:ext>
            </a:extLst>
          </p:cNvPr>
          <p:cNvSpPr txBox="1">
            <a:spLocks/>
          </p:cNvSpPr>
          <p:nvPr>
            <p:custDataLst>
              <p:tags r:id="rId5"/>
            </p:custDataLst>
          </p:nvPr>
        </p:nvSpPr>
        <p:spPr>
          <a:xfrm>
            <a:off x="3261360" y="4353172"/>
            <a:ext cx="5669280" cy="1135097"/>
          </a:xfrm>
          <a:prstGeom prst="rect">
            <a:avLst/>
          </a:prstGeom>
        </p:spPr>
        <p:txBody>
          <a:bodyPr vert="horz" lIns="0" tIns="45720" rIns="91440" bIns="45720" rtlCol="0" anchor="t">
            <a:noAutofit/>
          </a:bodyPr>
          <a:lstStyle>
            <a:lvl1pPr marL="11113" indent="0" algn="l" defTabSz="914354" rtl="0" eaLnBrk="1" latinLnBrk="0" hangingPunct="1">
              <a:lnSpc>
                <a:spcPct val="150000"/>
              </a:lnSpc>
              <a:spcBef>
                <a:spcPts val="1200"/>
              </a:spcBef>
              <a:buFont typeface="Arial" panose="020B0604020202020204" pitchFamily="34" charset="0"/>
              <a:buNone/>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14000"/>
              </a:lnSpc>
              <a:spcBef>
                <a:spcPts val="1000"/>
              </a:spcBef>
              <a:defRPr/>
            </a:pPr>
            <a:r>
              <a:rPr lang="en-US" sz="1400" dirty="0"/>
              <a:t>Neural Networks deep dive, evolving architectures, discussion and future work.</a:t>
            </a:r>
            <a:endParaRPr kumimoji="0" lang="en-US" sz="1400" b="0" i="0" u="none" strike="noStrike" kern="1200" cap="none" spc="0" normalizeH="0" baseline="0" noProof="1">
              <a:ln>
                <a:noFill/>
              </a:ln>
              <a:effectLst/>
              <a:uLnTx/>
              <a:uFillTx/>
              <a:latin typeface="+mj-lt"/>
              <a:ea typeface="+mn-ea"/>
              <a:cs typeface="Arial" panose="020B0604020202020204" pitchFamily="34" charset="0"/>
            </a:endParaRPr>
          </a:p>
        </p:txBody>
      </p:sp>
      <p:sp>
        <p:nvSpPr>
          <p:cNvPr id="30" name="Text Placeholder 12">
            <a:extLst>
              <a:ext uri="{FF2B5EF4-FFF2-40B4-BE49-F238E27FC236}">
                <a16:creationId xmlns:a16="http://schemas.microsoft.com/office/drawing/2014/main" id="{4C476302-89B5-830A-6AD4-CAE3AFE4205C}"/>
              </a:ext>
            </a:extLst>
          </p:cNvPr>
          <p:cNvSpPr txBox="1">
            <a:spLocks/>
          </p:cNvSpPr>
          <p:nvPr>
            <p:custDataLst>
              <p:tags r:id="rId6"/>
            </p:custDataLst>
          </p:nvPr>
        </p:nvSpPr>
        <p:spPr>
          <a:xfrm>
            <a:off x="1466751" y="2288050"/>
            <a:ext cx="1708662" cy="1135097"/>
          </a:xfrm>
          <a:prstGeom prst="rect">
            <a:avLst/>
          </a:prstGeom>
        </p:spPr>
        <p:txBody>
          <a:bodyPr vert="horz" lIns="0" tIns="45720" rIns="91440" bIns="45720" rtlCol="0" anchor="t">
            <a:normAutofit/>
          </a:bodyPr>
          <a:lstStyle>
            <a:lvl1pPr marL="0" indent="0" algn="l" defTabSz="914354" rtl="0" eaLnBrk="1" latinLnBrk="0" hangingPunct="1">
              <a:lnSpc>
                <a:spcPct val="100000"/>
              </a:lnSpc>
              <a:spcBef>
                <a:spcPts val="1200"/>
              </a:spcBef>
              <a:buFont typeface="Arial" panose="020B0604020202020204" pitchFamily="34" charset="0"/>
              <a:buNone/>
              <a:tabLst/>
              <a:defRPr sz="1800" b="1" kern="1200">
                <a:solidFill>
                  <a:schemeClr val="tx1"/>
                </a:solidFill>
                <a:latin typeface="Franklin Gothic Medium" panose="020B0603020102020204" pitchFamily="34" charset="0"/>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solidFill>
                  <a:schemeClr val="accent1"/>
                </a:solidFill>
                <a:effectLst/>
                <a:uLnTx/>
                <a:uFillTx/>
                <a:latin typeface="+mj-lt"/>
                <a:ea typeface="+mn-ea"/>
                <a:cs typeface="Arial" panose="020B0604020202020204" pitchFamily="34" charset="0"/>
              </a:rPr>
              <a:t>Introduction &amp; EDA</a:t>
            </a:r>
          </a:p>
        </p:txBody>
      </p:sp>
      <p:sp>
        <p:nvSpPr>
          <p:cNvPr id="31" name="Text Placeholder 13">
            <a:extLst>
              <a:ext uri="{FF2B5EF4-FFF2-40B4-BE49-F238E27FC236}">
                <a16:creationId xmlns:a16="http://schemas.microsoft.com/office/drawing/2014/main" id="{7D11E8A9-154D-5ADA-8113-D4AE175C7FDE}"/>
              </a:ext>
            </a:extLst>
          </p:cNvPr>
          <p:cNvSpPr txBox="1">
            <a:spLocks/>
          </p:cNvSpPr>
          <p:nvPr>
            <p:custDataLst>
              <p:tags r:id="rId7"/>
            </p:custDataLst>
          </p:nvPr>
        </p:nvSpPr>
        <p:spPr>
          <a:xfrm>
            <a:off x="1466751" y="3449561"/>
            <a:ext cx="1708662" cy="1135097"/>
          </a:xfrm>
          <a:prstGeom prst="rect">
            <a:avLst/>
          </a:prstGeom>
        </p:spPr>
        <p:txBody>
          <a:bodyPr vert="horz" lIns="0" tIns="45720" rIns="91440" bIns="45720" rtlCol="0" anchor="t">
            <a:normAutofit/>
          </a:bodyPr>
          <a:lstStyle>
            <a:lvl1pPr marL="0" indent="0" algn="l" defTabSz="914354" rtl="0" eaLnBrk="1" latinLnBrk="0" hangingPunct="1">
              <a:lnSpc>
                <a:spcPct val="100000"/>
              </a:lnSpc>
              <a:spcBef>
                <a:spcPts val="1200"/>
              </a:spcBef>
              <a:buFont typeface="Arial" panose="020B0604020202020204" pitchFamily="34" charset="0"/>
              <a:buNone/>
              <a:tabLst/>
              <a:defRPr sz="1800" b="1" kern="1200">
                <a:solidFill>
                  <a:schemeClr val="tx1"/>
                </a:solidFill>
                <a:latin typeface="Franklin Gothic Medium" panose="020B0603020102020204" pitchFamily="34" charset="0"/>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solidFill>
                  <a:schemeClr val="accent1"/>
                </a:solidFill>
                <a:effectLst/>
                <a:uLnTx/>
                <a:uFillTx/>
                <a:latin typeface="+mj-lt"/>
                <a:ea typeface="+mn-ea"/>
                <a:cs typeface="Arial" panose="020B0604020202020204" pitchFamily="34" charset="0"/>
              </a:rPr>
              <a:t>Methodology &amp; </a:t>
            </a:r>
            <a:r>
              <a:rPr lang="en-US" sz="1600" noProof="1">
                <a:solidFill>
                  <a:schemeClr val="accent1"/>
                </a:solidFill>
                <a:latin typeface="+mj-lt"/>
              </a:rPr>
              <a:t>Results</a:t>
            </a:r>
            <a:endParaRPr kumimoji="0" lang="en-US" sz="1600" b="1" i="0" u="none" strike="noStrike" kern="1200" cap="none" spc="0" normalizeH="0" baseline="0" noProof="1">
              <a:ln>
                <a:noFill/>
              </a:ln>
              <a:solidFill>
                <a:schemeClr val="accent1"/>
              </a:solidFill>
              <a:effectLst/>
              <a:uLnTx/>
              <a:uFillTx/>
              <a:latin typeface="+mj-lt"/>
              <a:ea typeface="+mn-ea"/>
              <a:cs typeface="Arial" panose="020B0604020202020204" pitchFamily="34" charset="0"/>
            </a:endParaRPr>
          </a:p>
        </p:txBody>
      </p:sp>
      <p:sp>
        <p:nvSpPr>
          <p:cNvPr id="32" name="Text Placeholder 14">
            <a:extLst>
              <a:ext uri="{FF2B5EF4-FFF2-40B4-BE49-F238E27FC236}">
                <a16:creationId xmlns:a16="http://schemas.microsoft.com/office/drawing/2014/main" id="{37BEDD8D-DDE0-97A6-68A3-C1DA64CB52C7}"/>
              </a:ext>
            </a:extLst>
          </p:cNvPr>
          <p:cNvSpPr txBox="1">
            <a:spLocks/>
          </p:cNvSpPr>
          <p:nvPr>
            <p:custDataLst>
              <p:tags r:id="rId8"/>
            </p:custDataLst>
          </p:nvPr>
        </p:nvSpPr>
        <p:spPr>
          <a:xfrm>
            <a:off x="1466751" y="4353171"/>
            <a:ext cx="1708662" cy="1135097"/>
          </a:xfrm>
          <a:prstGeom prst="rect">
            <a:avLst/>
          </a:prstGeom>
        </p:spPr>
        <p:txBody>
          <a:bodyPr vert="horz" lIns="0" tIns="45720" rIns="91440" bIns="45720" rtlCol="0" anchor="t">
            <a:normAutofit/>
          </a:bodyPr>
          <a:lstStyle>
            <a:lvl1pPr marL="0" indent="0" algn="l" defTabSz="914354" rtl="0" eaLnBrk="1" latinLnBrk="0" hangingPunct="1">
              <a:lnSpc>
                <a:spcPct val="100000"/>
              </a:lnSpc>
              <a:spcBef>
                <a:spcPts val="1200"/>
              </a:spcBef>
              <a:buFont typeface="Arial" panose="020B0604020202020204" pitchFamily="34" charset="0"/>
              <a:buNone/>
              <a:tabLst/>
              <a:defRPr sz="1800" b="1" kern="1200">
                <a:solidFill>
                  <a:schemeClr val="tx1"/>
                </a:solidFill>
                <a:latin typeface="Franklin Gothic Medium" panose="020B0603020102020204" pitchFamily="34" charset="0"/>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1">
                <a:ln>
                  <a:noFill/>
                </a:ln>
                <a:solidFill>
                  <a:schemeClr val="accent1"/>
                </a:solidFill>
                <a:effectLst/>
                <a:uLnTx/>
                <a:uFillTx/>
                <a:latin typeface="+mj-lt"/>
                <a:ea typeface="+mn-ea"/>
                <a:cs typeface="Arial" panose="020B0604020202020204" pitchFamily="34" charset="0"/>
              </a:rPr>
              <a:t>Neural Network Results &amp; Interpretation</a:t>
            </a:r>
          </a:p>
        </p:txBody>
      </p:sp>
      <p:pic>
        <p:nvPicPr>
          <p:cNvPr id="1026" name="Picture 2" descr="A group of people standing in a maze&#10;&#10;AI-generated content may be incorrect.">
            <a:extLst>
              <a:ext uri="{FF2B5EF4-FFF2-40B4-BE49-F238E27FC236}">
                <a16:creationId xmlns:a16="http://schemas.microsoft.com/office/drawing/2014/main" id="{97773522-F44D-C49B-0FA4-B01997E099C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62172" y="2668378"/>
            <a:ext cx="3154782" cy="2445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5087720"/>
      </p:ext>
    </p:extLst>
  </p:cSld>
  <p:clrMapOvr>
    <a:masterClrMapping/>
  </p:clrMapOvr>
  <mc:AlternateContent xmlns:mc="http://schemas.openxmlformats.org/markup-compatibility/2006" xmlns:p14="http://schemas.microsoft.com/office/powerpoint/2010/main">
    <mc:Choice Requires="p14">
      <p:transition spd="slow" p14:dur="2000" advTm="35147"/>
    </mc:Choice>
    <mc:Fallback xmlns="">
      <p:transition spd="slow" advTm="3514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258FF05-78A1-EEAA-0A52-AD3FC99454CC}"/>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CFD580F5-E7BF-4C1D-BEFD-4A4601EBA8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61E6301F-E0F8-8D5C-FAE0-A212E30E4110}"/>
              </a:ext>
            </a:extLst>
          </p:cNvPr>
          <p:cNvSpPr>
            <a:spLocks noGrp="1"/>
          </p:cNvSpPr>
          <p:nvPr>
            <p:ph type="title" idx="4294967295"/>
            <p:custDataLst>
              <p:tags r:id="rId2"/>
            </p:custDataLst>
          </p:nvPr>
        </p:nvSpPr>
        <p:spPr>
          <a:xfrm>
            <a:off x="6668168" y="763203"/>
            <a:ext cx="2843463" cy="1293028"/>
          </a:xfrm>
        </p:spPr>
        <p:txBody>
          <a:bodyPr vert="horz" lIns="91440" tIns="45720" rIns="91440" bIns="45720" rtlCol="0" anchor="ctr">
            <a:normAutofit/>
          </a:bodyPr>
          <a:lstStyle/>
          <a:p>
            <a:r>
              <a:rPr lang="en-US" noProof="1"/>
              <a:t>overview</a:t>
            </a:r>
          </a:p>
        </p:txBody>
      </p:sp>
      <p:pic>
        <p:nvPicPr>
          <p:cNvPr id="5" name="Picture Placeholder 11">
            <a:extLst>
              <a:ext uri="{FF2B5EF4-FFF2-40B4-BE49-F238E27FC236}">
                <a16:creationId xmlns:a16="http://schemas.microsoft.com/office/drawing/2014/main" id="{2BE235DA-9290-EEC2-2A1E-39F9AB9AE714}"/>
              </a:ext>
            </a:extLst>
          </p:cNvPr>
          <p:cNvPicPr>
            <a:picLocks/>
          </p:cNvPicPr>
          <p:nvPr>
            <p:custDataLst>
              <p:tags r:id="rId3"/>
            </p:custDataLst>
          </p:nvPr>
        </p:nvPicPr>
        <p:blipFill rotWithShape="1">
          <a:blip r:embed="rId8" cstate="screen">
            <a:extLst>
              <a:ext uri="{28A0092B-C50C-407E-A947-70E740481C1C}">
                <a14:useLocalDpi xmlns:a14="http://schemas.microsoft.com/office/drawing/2010/main"/>
              </a:ext>
            </a:extLst>
          </a:blip>
          <a:srcRect l="16982" r="16412" b="-3"/>
          <a:stretch>
            <a:fillRect/>
          </a:stretch>
        </p:blipFill>
        <p:spPr>
          <a:xfrm>
            <a:off x="753486" y="1412028"/>
            <a:ext cx="3392798" cy="5020504"/>
          </a:xfrm>
          <a:prstGeom prst="rect">
            <a:avLst/>
          </a:prstGeom>
        </p:spPr>
      </p:pic>
      <p:sp>
        <p:nvSpPr>
          <p:cNvPr id="3" name="Content Placeholder 2">
            <a:extLst>
              <a:ext uri="{FF2B5EF4-FFF2-40B4-BE49-F238E27FC236}">
                <a16:creationId xmlns:a16="http://schemas.microsoft.com/office/drawing/2014/main" id="{AEF27C81-EA41-94A4-CA1F-0B8A59AA9B33}"/>
              </a:ext>
            </a:extLst>
          </p:cNvPr>
          <p:cNvSpPr>
            <a:spLocks noGrp="1"/>
          </p:cNvSpPr>
          <p:nvPr>
            <p:ph idx="4294967295"/>
            <p:custDataLst>
              <p:tags r:id="rId4"/>
            </p:custDataLst>
          </p:nvPr>
        </p:nvSpPr>
        <p:spPr>
          <a:xfrm>
            <a:off x="4673600" y="2194560"/>
            <a:ext cx="6832600" cy="4024125"/>
          </a:xfrm>
        </p:spPr>
        <p:txBody>
          <a:bodyPr vert="horz" lIns="91440" tIns="45720" rIns="91440" bIns="45720" rtlCol="0">
            <a:normAutofit/>
          </a:bodyPr>
          <a:lstStyle/>
          <a:p>
            <a:pPr marL="466725">
              <a:buClr>
                <a:schemeClr val="accent1"/>
              </a:buClr>
            </a:pPr>
            <a:r>
              <a:rPr lang="en-US" sz="1700" noProof="1"/>
              <a:t>The project investigates autonomous robot navigation in randomly generated 2D worlds filled with obstacles.
A world generator creates diverse maps; the robot uses eight radial sensors to perceive its surroundings.
Optimal navigation paths are generated by the A* path-planning algorithm, providing expert supervision.
Multiple classification algorithms are trained to predict robot actions based on sensor data and goal information.
Results show various machine learning models can generalize obstacle avoidance and goal-seeking behavior effectively.</a:t>
            </a:r>
          </a:p>
        </p:txBody>
      </p:sp>
      <p:sp>
        <p:nvSpPr>
          <p:cNvPr id="4" name="Rectangle 3">
            <a:extLst>
              <a:ext uri="{FF2B5EF4-FFF2-40B4-BE49-F238E27FC236}">
                <a16:creationId xmlns:a16="http://schemas.microsoft.com/office/drawing/2014/main" id="{69BCF617-66F3-0C4D-B259-91BC1B58F19C}"/>
              </a:ext>
            </a:extLst>
          </p:cNvPr>
          <p:cNvSpPr/>
          <p:nvPr>
            <p:custDataLst>
              <p:tags r:id="rId5"/>
            </p:custDataLst>
          </p:nvPr>
        </p:nvSpPr>
        <p:spPr>
          <a:xfrm>
            <a:off x="419100" y="6431317"/>
            <a:ext cx="1825782" cy="1980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Tree>
    <p:custDataLst>
      <p:tags r:id="rId1"/>
    </p:custDataLst>
    <p:extLst>
      <p:ext uri="{BB962C8B-B14F-4D97-AF65-F5344CB8AC3E}">
        <p14:creationId xmlns:p14="http://schemas.microsoft.com/office/powerpoint/2010/main" val="4258441672"/>
      </p:ext>
    </p:extLst>
  </p:cSld>
  <p:clrMapOvr>
    <a:masterClrMapping/>
  </p:clrMapOvr>
  <mc:AlternateContent xmlns:mc="http://schemas.openxmlformats.org/markup-compatibility/2006" xmlns:p14="http://schemas.microsoft.com/office/powerpoint/2010/main">
    <mc:Choice Requires="p14">
      <p:transition spd="slow" p14:dur="2000" advTm="40545"/>
    </mc:Choice>
    <mc:Fallback xmlns="">
      <p:transition spd="slow" advTm="40545"/>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BB4C0C7-DEBB-7AD1-4AC6-84AB17EED7E7}"/>
              </a:ext>
            </a:extLst>
          </p:cNvPr>
          <p:cNvSpPr>
            <a:spLocks noGrp="1"/>
          </p:cNvSpPr>
          <p:nvPr>
            <p:ph type="title"/>
            <p:custDataLst>
              <p:tags r:id="rId1"/>
            </p:custDataLst>
          </p:nvPr>
        </p:nvSpPr>
        <p:spPr>
          <a:xfrm>
            <a:off x="3759201" y="476190"/>
            <a:ext cx="8255000" cy="1028760"/>
          </a:xfrm>
        </p:spPr>
        <p:txBody>
          <a:bodyPr lIns="0">
            <a:normAutofit/>
          </a:bodyPr>
          <a:lstStyle/>
          <a:p>
            <a:r>
              <a:rPr lang="en-US" noProof="1"/>
              <a:t>Robots in Random 2D Worlds</a:t>
            </a:r>
          </a:p>
        </p:txBody>
      </p:sp>
      <p:sp>
        <p:nvSpPr>
          <p:cNvPr id="10" name="Content Placeholder 9">
            <a:extLst>
              <a:ext uri="{FF2B5EF4-FFF2-40B4-BE49-F238E27FC236}">
                <a16:creationId xmlns:a16="http://schemas.microsoft.com/office/drawing/2014/main" id="{85F4DE25-5666-B033-6C5F-56853D33C2B7}"/>
              </a:ext>
            </a:extLst>
          </p:cNvPr>
          <p:cNvSpPr>
            <a:spLocks noGrp="1"/>
          </p:cNvSpPr>
          <p:nvPr>
            <p:ph sz="half" idx="1"/>
            <p:custDataLst>
              <p:tags r:id="rId2"/>
            </p:custDataLst>
          </p:nvPr>
        </p:nvSpPr>
        <p:spPr>
          <a:xfrm>
            <a:off x="419103" y="2545080"/>
            <a:ext cx="3581398" cy="3746500"/>
          </a:xfrm>
        </p:spPr>
        <p:txBody>
          <a:bodyPr vert="horz" lIns="0" tIns="45720" rIns="91440" bIns="45720" rtlCol="0">
            <a:normAutofit fontScale="92500" lnSpcReduction="10000"/>
          </a:bodyPr>
          <a:lstStyle/>
          <a:p>
            <a:pPr marL="11113" indent="0">
              <a:lnSpc>
                <a:spcPct val="114000"/>
              </a:lnSpc>
              <a:buNone/>
            </a:pPr>
            <a:r>
              <a:rPr lang="en-US" noProof="1"/>
              <a:t>AI navigation in uncertain and partially observable environments is critical for many things including autonomous vehicles, exploration, search and rescue, and military uses. Robust algorithms enable robots to safely traverse unknown terrains with obstacles.</a:t>
            </a:r>
          </a:p>
        </p:txBody>
      </p:sp>
      <p:sp>
        <p:nvSpPr>
          <p:cNvPr id="11" name="Content Placeholder 10">
            <a:extLst>
              <a:ext uri="{FF2B5EF4-FFF2-40B4-BE49-F238E27FC236}">
                <a16:creationId xmlns:a16="http://schemas.microsoft.com/office/drawing/2014/main" id="{A9E3D164-34EA-CCC6-0D04-370EF0F48223}"/>
              </a:ext>
            </a:extLst>
          </p:cNvPr>
          <p:cNvSpPr>
            <a:spLocks noGrp="1"/>
          </p:cNvSpPr>
          <p:nvPr>
            <p:ph sz="half" idx="2"/>
            <p:custDataLst>
              <p:tags r:id="rId3"/>
            </p:custDataLst>
          </p:nvPr>
        </p:nvSpPr>
        <p:spPr>
          <a:xfrm>
            <a:off x="4305303" y="2545080"/>
            <a:ext cx="3581398" cy="3746500"/>
          </a:xfrm>
        </p:spPr>
        <p:txBody>
          <a:bodyPr vert="horz" lIns="0" tIns="45720" rIns="91440" bIns="45720" rtlCol="0">
            <a:normAutofit/>
          </a:bodyPr>
          <a:lstStyle/>
          <a:p>
            <a:pPr marL="11113" indent="0">
              <a:lnSpc>
                <a:spcPct val="114000"/>
              </a:lnSpc>
              <a:buNone/>
            </a:pPr>
            <a:r>
              <a:rPr lang="en-US" sz="2000" noProof="1"/>
              <a:t>Random 2D worlds pose challenges due to partial observability and sensor limits. Robots must interpret noisy local sensor data without full knowledge to make optimal movement decisions.</a:t>
            </a:r>
          </a:p>
        </p:txBody>
      </p:sp>
      <p:sp>
        <p:nvSpPr>
          <p:cNvPr id="12" name="Content Placeholder 11">
            <a:extLst>
              <a:ext uri="{FF2B5EF4-FFF2-40B4-BE49-F238E27FC236}">
                <a16:creationId xmlns:a16="http://schemas.microsoft.com/office/drawing/2014/main" id="{888CA6F2-A08C-9780-2FF1-33D610FBC6F0}"/>
              </a:ext>
            </a:extLst>
          </p:cNvPr>
          <p:cNvSpPr>
            <a:spLocks noGrp="1"/>
          </p:cNvSpPr>
          <p:nvPr>
            <p:ph sz="half" idx="13"/>
            <p:custDataLst>
              <p:tags r:id="rId4"/>
            </p:custDataLst>
          </p:nvPr>
        </p:nvSpPr>
        <p:spPr>
          <a:xfrm>
            <a:off x="8191502" y="2545080"/>
            <a:ext cx="3581398" cy="3746500"/>
          </a:xfrm>
        </p:spPr>
        <p:txBody>
          <a:bodyPr vert="horz" lIns="0" tIns="45720" rIns="91440" bIns="45720" rtlCol="0">
            <a:normAutofit fontScale="92500"/>
          </a:bodyPr>
          <a:lstStyle/>
          <a:p>
            <a:pPr marL="11113" indent="0">
              <a:lnSpc>
                <a:spcPct val="114000"/>
              </a:lnSpc>
              <a:buNone/>
            </a:pPr>
            <a:r>
              <a:rPr lang="en-US" noProof="1"/>
              <a:t>Develop supervised learning models using A* path-planning data. Define world &amp; sensor models, generate labeled datasets, and evaluate machine learning algorithms for obstacle avoidance and goal-directed movement.</a:t>
            </a:r>
          </a:p>
        </p:txBody>
      </p:sp>
      <p:sp>
        <p:nvSpPr>
          <p:cNvPr id="20" name="Text Placeholder 19">
            <a:extLst>
              <a:ext uri="{FF2B5EF4-FFF2-40B4-BE49-F238E27FC236}">
                <a16:creationId xmlns:a16="http://schemas.microsoft.com/office/drawing/2014/main" id="{77079A3D-6F12-1C02-B417-AE815CFABFDF}"/>
              </a:ext>
            </a:extLst>
          </p:cNvPr>
          <p:cNvSpPr>
            <a:spLocks noGrp="1"/>
          </p:cNvSpPr>
          <p:nvPr>
            <p:ph type="body" idx="14"/>
            <p:custDataLst>
              <p:tags r:id="rId5"/>
            </p:custDataLst>
          </p:nvPr>
        </p:nvSpPr>
        <p:spPr>
          <a:xfrm>
            <a:off x="419100" y="1905000"/>
            <a:ext cx="3581398" cy="635000"/>
          </a:xfrm>
        </p:spPr>
        <p:txBody>
          <a:bodyPr lIns="0" anchor="t">
            <a:normAutofit/>
          </a:bodyPr>
          <a:lstStyle/>
          <a:p>
            <a:r>
              <a:rPr lang="en-US" sz="1800" noProof="1">
                <a:latin typeface="+mj-lt"/>
              </a:rPr>
              <a:t>Significance of AI Navigation</a:t>
            </a:r>
          </a:p>
        </p:txBody>
      </p:sp>
      <p:sp>
        <p:nvSpPr>
          <p:cNvPr id="18" name="Text Placeholder 17">
            <a:extLst>
              <a:ext uri="{FF2B5EF4-FFF2-40B4-BE49-F238E27FC236}">
                <a16:creationId xmlns:a16="http://schemas.microsoft.com/office/drawing/2014/main" id="{444BD0B7-77D1-C502-C24F-E0457FD904DB}"/>
              </a:ext>
            </a:extLst>
          </p:cNvPr>
          <p:cNvSpPr>
            <a:spLocks noGrp="1"/>
          </p:cNvSpPr>
          <p:nvPr>
            <p:ph type="body" idx="15"/>
            <p:custDataLst>
              <p:tags r:id="rId6"/>
            </p:custDataLst>
          </p:nvPr>
        </p:nvSpPr>
        <p:spPr>
          <a:xfrm>
            <a:off x="4305301" y="1905000"/>
            <a:ext cx="3581398" cy="635000"/>
          </a:xfrm>
        </p:spPr>
        <p:txBody>
          <a:bodyPr lIns="0" anchor="t">
            <a:normAutofit lnSpcReduction="10000"/>
          </a:bodyPr>
          <a:lstStyle/>
          <a:p>
            <a:r>
              <a:rPr lang="en-US" sz="1800" noProof="1">
                <a:latin typeface="+mj-lt"/>
              </a:rPr>
              <a:t>Challenges in Random 2D Worlds</a:t>
            </a:r>
          </a:p>
        </p:txBody>
      </p:sp>
      <p:sp>
        <p:nvSpPr>
          <p:cNvPr id="16" name="Text Placeholder 15">
            <a:extLst>
              <a:ext uri="{FF2B5EF4-FFF2-40B4-BE49-F238E27FC236}">
                <a16:creationId xmlns:a16="http://schemas.microsoft.com/office/drawing/2014/main" id="{52A21A83-D876-9C72-4780-3581E1B5B658}"/>
              </a:ext>
            </a:extLst>
          </p:cNvPr>
          <p:cNvSpPr>
            <a:spLocks noGrp="1"/>
          </p:cNvSpPr>
          <p:nvPr>
            <p:ph type="body" idx="16"/>
            <p:custDataLst>
              <p:tags r:id="rId7"/>
            </p:custDataLst>
          </p:nvPr>
        </p:nvSpPr>
        <p:spPr>
          <a:xfrm>
            <a:off x="8191502" y="1905000"/>
            <a:ext cx="3581398" cy="635000"/>
          </a:xfrm>
        </p:spPr>
        <p:txBody>
          <a:bodyPr lIns="0" anchor="t">
            <a:normAutofit/>
          </a:bodyPr>
          <a:lstStyle/>
          <a:p>
            <a:r>
              <a:rPr lang="en-US" sz="1800" noProof="1">
                <a:latin typeface="+mj-lt"/>
              </a:rPr>
              <a:t>Project Objectives</a:t>
            </a:r>
          </a:p>
        </p:txBody>
      </p:sp>
      <p:sp>
        <p:nvSpPr>
          <p:cNvPr id="2" name="Rectangle 1">
            <a:extLst>
              <a:ext uri="{FF2B5EF4-FFF2-40B4-BE49-F238E27FC236}">
                <a16:creationId xmlns:a16="http://schemas.microsoft.com/office/drawing/2014/main" id="{65D50419-C0A5-2DAB-F1D2-B1C23FF0C523}"/>
              </a:ext>
            </a:extLst>
          </p:cNvPr>
          <p:cNvSpPr/>
          <p:nvPr>
            <p:custDataLst>
              <p:tags r:id="rId8"/>
            </p:custDataLst>
          </p:nvPr>
        </p:nvSpPr>
        <p:spPr>
          <a:xfrm>
            <a:off x="419100" y="6431317"/>
            <a:ext cx="1825782" cy="203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4" name="TextBox 3">
            <a:extLst>
              <a:ext uri="{FF2B5EF4-FFF2-40B4-BE49-F238E27FC236}">
                <a16:creationId xmlns:a16="http://schemas.microsoft.com/office/drawing/2014/main" id="{1147348F-4C63-9910-CDB0-9169A353728F}"/>
              </a:ext>
            </a:extLst>
          </p:cNvPr>
          <p:cNvSpPr txBox="1"/>
          <p:nvPr/>
        </p:nvSpPr>
        <p:spPr>
          <a:xfrm>
            <a:off x="419099" y="1485900"/>
            <a:ext cx="842353" cy="400110"/>
          </a:xfrm>
          <a:prstGeom prst="rect">
            <a:avLst/>
          </a:prstGeom>
          <a:noFill/>
        </p:spPr>
        <p:txBody>
          <a:bodyPr wrap="square" lIns="0" rtlCol="0">
            <a:spAutoFit/>
          </a:bodyPr>
          <a:lstStyle/>
          <a:p>
            <a:r>
              <a:rPr lang="en-US" sz="2000" b="1" noProof="1">
                <a:solidFill>
                  <a:schemeClr val="accent1"/>
                </a:solidFill>
              </a:rPr>
              <a:t>01</a:t>
            </a:r>
          </a:p>
        </p:txBody>
      </p:sp>
      <p:sp>
        <p:nvSpPr>
          <p:cNvPr id="5" name="TextBox 4">
            <a:extLst>
              <a:ext uri="{FF2B5EF4-FFF2-40B4-BE49-F238E27FC236}">
                <a16:creationId xmlns:a16="http://schemas.microsoft.com/office/drawing/2014/main" id="{3C737089-A9D4-3C36-A417-E088EEFC41D3}"/>
              </a:ext>
            </a:extLst>
          </p:cNvPr>
          <p:cNvSpPr txBox="1"/>
          <p:nvPr/>
        </p:nvSpPr>
        <p:spPr>
          <a:xfrm>
            <a:off x="4305301" y="1485900"/>
            <a:ext cx="842353" cy="400110"/>
          </a:xfrm>
          <a:prstGeom prst="rect">
            <a:avLst/>
          </a:prstGeom>
          <a:noFill/>
        </p:spPr>
        <p:txBody>
          <a:bodyPr wrap="square" lIns="0" rtlCol="0">
            <a:spAutoFit/>
          </a:bodyPr>
          <a:lstStyle/>
          <a:p>
            <a:r>
              <a:rPr lang="en-US" sz="2000" b="1" noProof="1">
                <a:solidFill>
                  <a:schemeClr val="accent1"/>
                </a:solidFill>
              </a:rPr>
              <a:t>02</a:t>
            </a:r>
          </a:p>
        </p:txBody>
      </p:sp>
      <p:sp>
        <p:nvSpPr>
          <p:cNvPr id="6" name="TextBox 5">
            <a:extLst>
              <a:ext uri="{FF2B5EF4-FFF2-40B4-BE49-F238E27FC236}">
                <a16:creationId xmlns:a16="http://schemas.microsoft.com/office/drawing/2014/main" id="{B5DCB58D-6E9E-D96E-26F5-3C3AB5FD0404}"/>
              </a:ext>
            </a:extLst>
          </p:cNvPr>
          <p:cNvSpPr txBox="1"/>
          <p:nvPr/>
        </p:nvSpPr>
        <p:spPr>
          <a:xfrm>
            <a:off x="8191502" y="1485900"/>
            <a:ext cx="842353" cy="400110"/>
          </a:xfrm>
          <a:prstGeom prst="rect">
            <a:avLst/>
          </a:prstGeom>
          <a:noFill/>
        </p:spPr>
        <p:txBody>
          <a:bodyPr wrap="square" lIns="0" rtlCol="0">
            <a:spAutoFit/>
          </a:bodyPr>
          <a:lstStyle/>
          <a:p>
            <a:r>
              <a:rPr lang="en-US" sz="2000" b="1" noProof="1">
                <a:solidFill>
                  <a:schemeClr val="accent1"/>
                </a:solidFill>
              </a:rPr>
              <a:t>03</a:t>
            </a:r>
          </a:p>
        </p:txBody>
      </p:sp>
    </p:spTree>
    <p:extLst>
      <p:ext uri="{BB962C8B-B14F-4D97-AF65-F5344CB8AC3E}">
        <p14:creationId xmlns:p14="http://schemas.microsoft.com/office/powerpoint/2010/main" val="1847290067"/>
      </p:ext>
    </p:extLst>
  </p:cSld>
  <p:clrMapOvr>
    <a:masterClrMapping/>
  </p:clrMapOvr>
  <mc:AlternateContent xmlns:mc="http://schemas.openxmlformats.org/markup-compatibility/2006" xmlns:p14="http://schemas.microsoft.com/office/powerpoint/2010/main">
    <mc:Choice Requires="p14">
      <p:transition spd="slow" p14:dur="2000" advTm="53432"/>
    </mc:Choice>
    <mc:Fallback xmlns="">
      <p:transition spd="slow" advTm="53432"/>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6586C-1FA9-6842-68E8-90655E0DB317}"/>
              </a:ext>
            </a:extLst>
          </p:cNvPr>
          <p:cNvSpPr>
            <a:spLocks noGrp="1"/>
          </p:cNvSpPr>
          <p:nvPr>
            <p:ph type="title"/>
            <p:custDataLst>
              <p:tags r:id="rId1"/>
            </p:custDataLst>
          </p:nvPr>
        </p:nvSpPr>
        <p:spPr>
          <a:xfrm>
            <a:off x="5030185" y="326933"/>
            <a:ext cx="6791325" cy="702477"/>
          </a:xfrm>
        </p:spPr>
        <p:txBody>
          <a:bodyPr lIns="0">
            <a:normAutofit fontScale="90000"/>
          </a:bodyPr>
          <a:lstStyle/>
          <a:p>
            <a:r>
              <a:rPr lang="en-US" noProof="1"/>
              <a:t>Exploratory Data Analysis</a:t>
            </a:r>
          </a:p>
        </p:txBody>
      </p:sp>
      <p:sp>
        <p:nvSpPr>
          <p:cNvPr id="3" name="Text Placeholder 2">
            <a:extLst>
              <a:ext uri="{FF2B5EF4-FFF2-40B4-BE49-F238E27FC236}">
                <a16:creationId xmlns:a16="http://schemas.microsoft.com/office/drawing/2014/main" id="{4B515C28-264A-B565-F074-3D37916FC28F}"/>
              </a:ext>
            </a:extLst>
          </p:cNvPr>
          <p:cNvSpPr>
            <a:spLocks noGrp="1"/>
          </p:cNvSpPr>
          <p:nvPr>
            <p:ph type="body" idx="4294967295"/>
            <p:custDataLst>
              <p:tags r:id="rId2"/>
            </p:custDataLst>
          </p:nvPr>
        </p:nvSpPr>
        <p:spPr>
          <a:xfrm>
            <a:off x="441305" y="1494574"/>
            <a:ext cx="4296432" cy="365125"/>
          </a:xfrm>
        </p:spPr>
        <p:txBody>
          <a:bodyPr vert="horz" lIns="0" tIns="45720" rIns="91440" bIns="45720" rtlCol="0" anchor="t">
            <a:noAutofit/>
          </a:bodyPr>
          <a:lstStyle/>
          <a:p>
            <a:pPr marL="0" indent="0">
              <a:lnSpc>
                <a:spcPct val="100000"/>
              </a:lnSpc>
              <a:buNone/>
            </a:pPr>
            <a:r>
              <a:rPr lang="en-US" sz="2800" b="1" noProof="1">
                <a:solidFill>
                  <a:schemeClr val="accent1"/>
                </a:solidFill>
                <a:latin typeface="+mj-lt"/>
              </a:rPr>
              <a:t>Sensor Data Distribution</a:t>
            </a:r>
          </a:p>
        </p:txBody>
      </p:sp>
      <p:sp>
        <p:nvSpPr>
          <p:cNvPr id="4" name="Content Placeholder 3">
            <a:extLst>
              <a:ext uri="{FF2B5EF4-FFF2-40B4-BE49-F238E27FC236}">
                <a16:creationId xmlns:a16="http://schemas.microsoft.com/office/drawing/2014/main" id="{220817A8-0C99-2773-9EB3-AF980A0543DA}"/>
              </a:ext>
            </a:extLst>
          </p:cNvPr>
          <p:cNvSpPr>
            <a:spLocks noGrp="1"/>
          </p:cNvSpPr>
          <p:nvPr>
            <p:ph sz="half" idx="4294967295"/>
            <p:custDataLst>
              <p:tags r:id="rId3"/>
            </p:custDataLst>
          </p:nvPr>
        </p:nvSpPr>
        <p:spPr>
          <a:xfrm>
            <a:off x="441305" y="2740029"/>
            <a:ext cx="4296432" cy="2951323"/>
          </a:xfrm>
        </p:spPr>
        <p:txBody>
          <a:bodyPr vert="horz" lIns="0" tIns="60960" rIns="91440" bIns="60960" rtlCol="0">
            <a:normAutofit/>
          </a:bodyPr>
          <a:lstStyle/>
          <a:p>
            <a:pPr marL="11113" indent="0">
              <a:lnSpc>
                <a:spcPct val="114000"/>
              </a:lnSpc>
              <a:spcBef>
                <a:spcPts val="1000"/>
              </a:spcBef>
              <a:buNone/>
            </a:pPr>
            <a:r>
              <a:rPr lang="en-US" sz="2000" noProof="1"/>
              <a:t>All eight sensor readings exhibit right-skewed distributions, indicating frequent smaller distances and fewer long-range detections in the 2D worlds.</a:t>
            </a:r>
          </a:p>
          <a:p>
            <a:pPr marL="11113" indent="0">
              <a:lnSpc>
                <a:spcPct val="114000"/>
              </a:lnSpc>
              <a:spcBef>
                <a:spcPts val="1000"/>
              </a:spcBef>
              <a:buNone/>
            </a:pPr>
            <a:r>
              <a:rPr lang="en-US" sz="2000" noProof="1"/>
              <a:t>This is due to the density of obstacles in its way.</a:t>
            </a:r>
          </a:p>
        </p:txBody>
      </p:sp>
      <p:sp>
        <p:nvSpPr>
          <p:cNvPr id="9" name="Rectangle 8">
            <a:extLst>
              <a:ext uri="{FF2B5EF4-FFF2-40B4-BE49-F238E27FC236}">
                <a16:creationId xmlns:a16="http://schemas.microsoft.com/office/drawing/2014/main" id="{BE2E756F-952E-165D-4A8B-4740E522EA97}"/>
              </a:ext>
            </a:extLst>
          </p:cNvPr>
          <p:cNvSpPr/>
          <p:nvPr>
            <p:custDataLst>
              <p:tags r:id="rId4"/>
            </p:custDataLst>
          </p:nvPr>
        </p:nvSpPr>
        <p:spPr>
          <a:xfrm>
            <a:off x="419100" y="6431317"/>
            <a:ext cx="1825782" cy="203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1">
              <a:ln>
                <a:noFill/>
              </a:ln>
              <a:solidFill>
                <a:srgbClr val="FFFFFF"/>
              </a:solidFill>
              <a:effectLst/>
              <a:uLnTx/>
              <a:uFillTx/>
              <a:latin typeface="Franklin Gothic Book" panose="020B0503020102020204"/>
              <a:ea typeface="+mn-ea"/>
              <a:cs typeface="+mn-cs"/>
            </a:endParaRPr>
          </a:p>
        </p:txBody>
      </p:sp>
      <p:pic>
        <p:nvPicPr>
          <p:cNvPr id="13" name="Picture 12">
            <a:extLst>
              <a:ext uri="{FF2B5EF4-FFF2-40B4-BE49-F238E27FC236}">
                <a16:creationId xmlns:a16="http://schemas.microsoft.com/office/drawing/2014/main" id="{42DF6620-2314-03AF-67CC-0EB2FF15313A}"/>
              </a:ext>
            </a:extLst>
          </p:cNvPr>
          <p:cNvPicPr>
            <a:picLocks noChangeAspect="1"/>
          </p:cNvPicPr>
          <p:nvPr/>
        </p:nvPicPr>
        <p:blipFill>
          <a:blip r:embed="rId6"/>
          <a:stretch>
            <a:fillRect/>
          </a:stretch>
        </p:blipFill>
        <p:spPr>
          <a:xfrm>
            <a:off x="5783383" y="1029410"/>
            <a:ext cx="5284928" cy="5704064"/>
          </a:xfrm>
          <a:prstGeom prst="rect">
            <a:avLst/>
          </a:prstGeom>
        </p:spPr>
      </p:pic>
    </p:spTree>
    <p:extLst>
      <p:ext uri="{BB962C8B-B14F-4D97-AF65-F5344CB8AC3E}">
        <p14:creationId xmlns:p14="http://schemas.microsoft.com/office/powerpoint/2010/main" val="1103696173"/>
      </p:ext>
    </p:extLst>
  </p:cSld>
  <p:clrMapOvr>
    <a:masterClrMapping/>
  </p:clrMapOvr>
  <mc:AlternateContent xmlns:mc="http://schemas.openxmlformats.org/markup-compatibility/2006" xmlns:p14="http://schemas.microsoft.com/office/powerpoint/2010/main">
    <mc:Choice Requires="p14">
      <p:transition spd="slow" p14:dur="2000" advTm="18182"/>
    </mc:Choice>
    <mc:Fallback xmlns="">
      <p:transition spd="slow" advTm="1818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5B53D-4C19-C98C-BA35-E0ABF3917B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2F199A-3F91-DB6D-6E9B-CFB8C05CED31}"/>
              </a:ext>
            </a:extLst>
          </p:cNvPr>
          <p:cNvSpPr>
            <a:spLocks noGrp="1"/>
          </p:cNvSpPr>
          <p:nvPr>
            <p:ph type="title"/>
            <p:custDataLst>
              <p:tags r:id="rId1"/>
            </p:custDataLst>
          </p:nvPr>
        </p:nvSpPr>
        <p:spPr>
          <a:xfrm>
            <a:off x="5030185" y="326933"/>
            <a:ext cx="6791325" cy="702477"/>
          </a:xfrm>
        </p:spPr>
        <p:txBody>
          <a:bodyPr lIns="0">
            <a:normAutofit fontScale="90000"/>
          </a:bodyPr>
          <a:lstStyle/>
          <a:p>
            <a:r>
              <a:rPr lang="en-US" noProof="1"/>
              <a:t>Exploratory Data Analysis</a:t>
            </a:r>
          </a:p>
        </p:txBody>
      </p:sp>
      <p:sp>
        <p:nvSpPr>
          <p:cNvPr id="3" name="Text Placeholder 2">
            <a:extLst>
              <a:ext uri="{FF2B5EF4-FFF2-40B4-BE49-F238E27FC236}">
                <a16:creationId xmlns:a16="http://schemas.microsoft.com/office/drawing/2014/main" id="{A4BAC5DC-A7A4-453D-756C-B28B3464BB0E}"/>
              </a:ext>
            </a:extLst>
          </p:cNvPr>
          <p:cNvSpPr>
            <a:spLocks noGrp="1"/>
          </p:cNvSpPr>
          <p:nvPr>
            <p:ph type="body" idx="4294967295"/>
            <p:custDataLst>
              <p:tags r:id="rId2"/>
            </p:custDataLst>
          </p:nvPr>
        </p:nvSpPr>
        <p:spPr>
          <a:xfrm>
            <a:off x="441305" y="1508524"/>
            <a:ext cx="4510710" cy="399830"/>
          </a:xfrm>
        </p:spPr>
        <p:txBody>
          <a:bodyPr vert="horz" lIns="0" tIns="45720" rIns="91440" bIns="45720" rtlCol="0" anchor="t">
            <a:noAutofit/>
          </a:bodyPr>
          <a:lstStyle/>
          <a:p>
            <a:pPr marL="0" indent="0">
              <a:lnSpc>
                <a:spcPct val="100000"/>
              </a:lnSpc>
              <a:buNone/>
            </a:pPr>
            <a:r>
              <a:rPr lang="en-US" sz="2800" b="1" noProof="1">
                <a:solidFill>
                  <a:schemeClr val="accent1"/>
                </a:solidFill>
                <a:latin typeface="+mj-lt"/>
              </a:rPr>
              <a:t>Action Variable Balance</a:t>
            </a:r>
          </a:p>
        </p:txBody>
      </p:sp>
      <p:sp>
        <p:nvSpPr>
          <p:cNvPr id="4" name="Content Placeholder 3">
            <a:extLst>
              <a:ext uri="{FF2B5EF4-FFF2-40B4-BE49-F238E27FC236}">
                <a16:creationId xmlns:a16="http://schemas.microsoft.com/office/drawing/2014/main" id="{9953BA28-90C7-171D-6AD6-99845BBFDB45}"/>
              </a:ext>
            </a:extLst>
          </p:cNvPr>
          <p:cNvSpPr>
            <a:spLocks noGrp="1"/>
          </p:cNvSpPr>
          <p:nvPr>
            <p:ph sz="half" idx="4294967295"/>
            <p:custDataLst>
              <p:tags r:id="rId3"/>
            </p:custDataLst>
          </p:nvPr>
        </p:nvSpPr>
        <p:spPr>
          <a:xfrm>
            <a:off x="441305" y="2120766"/>
            <a:ext cx="4225288" cy="3638658"/>
          </a:xfrm>
        </p:spPr>
        <p:txBody>
          <a:bodyPr vert="horz" lIns="0" tIns="60960" rIns="91440" bIns="60960" rtlCol="0">
            <a:normAutofit fontScale="92500"/>
          </a:bodyPr>
          <a:lstStyle/>
          <a:p>
            <a:pPr marL="11113" indent="0">
              <a:lnSpc>
                <a:spcPct val="114000"/>
              </a:lnSpc>
              <a:buNone/>
            </a:pPr>
            <a:r>
              <a:rPr lang="en-US" dirty="0"/>
              <a:t>Across all runs, the robot made more lateral and vertical moves  (0, 2, 4, 6) than diagonal moves. </a:t>
            </a:r>
          </a:p>
          <a:p>
            <a:pPr marL="11113" indent="0">
              <a:lnSpc>
                <a:spcPct val="114000"/>
              </a:lnSpc>
              <a:buNone/>
            </a:pPr>
            <a:r>
              <a:rPr lang="en-US" dirty="0"/>
              <a:t>The distribution of the agent's chosen actions is well balanced across all eight possible movement directions, ensuring no significant class imbalance during model training.</a:t>
            </a:r>
            <a:endParaRPr lang="en-US" sz="2000" noProof="1"/>
          </a:p>
        </p:txBody>
      </p:sp>
      <p:sp>
        <p:nvSpPr>
          <p:cNvPr id="9" name="Rectangle 8">
            <a:extLst>
              <a:ext uri="{FF2B5EF4-FFF2-40B4-BE49-F238E27FC236}">
                <a16:creationId xmlns:a16="http://schemas.microsoft.com/office/drawing/2014/main" id="{8ECBC1DB-E804-535E-71FF-520B65C8CE2C}"/>
              </a:ext>
            </a:extLst>
          </p:cNvPr>
          <p:cNvSpPr/>
          <p:nvPr>
            <p:custDataLst>
              <p:tags r:id="rId4"/>
            </p:custDataLst>
          </p:nvPr>
        </p:nvSpPr>
        <p:spPr>
          <a:xfrm>
            <a:off x="419100" y="6431317"/>
            <a:ext cx="1825782" cy="203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1">
              <a:ln>
                <a:noFill/>
              </a:ln>
              <a:solidFill>
                <a:srgbClr val="FFFFFF"/>
              </a:solidFill>
              <a:effectLst/>
              <a:uLnTx/>
              <a:uFillTx/>
              <a:latin typeface="Franklin Gothic Book" panose="020B0503020102020204"/>
              <a:ea typeface="+mn-ea"/>
              <a:cs typeface="+mn-cs"/>
            </a:endParaRPr>
          </a:p>
        </p:txBody>
      </p:sp>
      <p:pic>
        <p:nvPicPr>
          <p:cNvPr id="12" name="Picture 11">
            <a:extLst>
              <a:ext uri="{FF2B5EF4-FFF2-40B4-BE49-F238E27FC236}">
                <a16:creationId xmlns:a16="http://schemas.microsoft.com/office/drawing/2014/main" id="{557261C4-8C21-9245-1F34-77A2481A6A0A}"/>
              </a:ext>
            </a:extLst>
          </p:cNvPr>
          <p:cNvPicPr>
            <a:picLocks noChangeAspect="1"/>
          </p:cNvPicPr>
          <p:nvPr/>
        </p:nvPicPr>
        <p:blipFill>
          <a:blip r:embed="rId6"/>
          <a:stretch>
            <a:fillRect/>
          </a:stretch>
        </p:blipFill>
        <p:spPr>
          <a:xfrm>
            <a:off x="5381711" y="2117590"/>
            <a:ext cx="6439799" cy="3505689"/>
          </a:xfrm>
          <a:prstGeom prst="rect">
            <a:avLst/>
          </a:prstGeom>
        </p:spPr>
      </p:pic>
    </p:spTree>
    <p:extLst>
      <p:ext uri="{BB962C8B-B14F-4D97-AF65-F5344CB8AC3E}">
        <p14:creationId xmlns:p14="http://schemas.microsoft.com/office/powerpoint/2010/main" val="4207629936"/>
      </p:ext>
    </p:extLst>
  </p:cSld>
  <p:clrMapOvr>
    <a:masterClrMapping/>
  </p:clrMapOvr>
  <mc:AlternateContent xmlns:mc="http://schemas.openxmlformats.org/markup-compatibility/2006" xmlns:p14="http://schemas.microsoft.com/office/powerpoint/2010/main">
    <mc:Choice Requires="p14">
      <p:transition spd="slow" p14:dur="2000" advTm="24020"/>
    </mc:Choice>
    <mc:Fallback xmlns="">
      <p:transition spd="slow" advTm="2402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6586C-1FA9-6842-68E8-90655E0DB317}"/>
              </a:ext>
            </a:extLst>
          </p:cNvPr>
          <p:cNvSpPr>
            <a:spLocks noGrp="1"/>
          </p:cNvSpPr>
          <p:nvPr>
            <p:ph type="title"/>
            <p:custDataLst>
              <p:tags r:id="rId1"/>
            </p:custDataLst>
          </p:nvPr>
        </p:nvSpPr>
        <p:spPr>
          <a:xfrm>
            <a:off x="3162300" y="522322"/>
            <a:ext cx="8610600" cy="1293028"/>
          </a:xfrm>
        </p:spPr>
        <p:txBody>
          <a:bodyPr lIns="0"/>
          <a:lstStyle/>
          <a:p>
            <a:r>
              <a:rPr lang="en-US" noProof="1"/>
              <a:t>Run Level Variability Analysis</a:t>
            </a:r>
          </a:p>
        </p:txBody>
      </p:sp>
      <p:sp>
        <p:nvSpPr>
          <p:cNvPr id="3" name="Text Placeholder 2">
            <a:extLst>
              <a:ext uri="{FF2B5EF4-FFF2-40B4-BE49-F238E27FC236}">
                <a16:creationId xmlns:a16="http://schemas.microsoft.com/office/drawing/2014/main" id="{4B515C28-264A-B565-F074-3D37916FC28F}"/>
              </a:ext>
            </a:extLst>
          </p:cNvPr>
          <p:cNvSpPr>
            <a:spLocks noGrp="1"/>
          </p:cNvSpPr>
          <p:nvPr>
            <p:ph type="body" idx="4294967295"/>
            <p:custDataLst>
              <p:tags r:id="rId2"/>
            </p:custDataLst>
          </p:nvPr>
        </p:nvSpPr>
        <p:spPr>
          <a:xfrm>
            <a:off x="558964" y="2233550"/>
            <a:ext cx="3879850" cy="365125"/>
          </a:xfrm>
        </p:spPr>
        <p:txBody>
          <a:bodyPr vert="horz" lIns="0" tIns="45720" rIns="91440" bIns="45720" rtlCol="0" anchor="t">
            <a:normAutofit fontScale="92500" lnSpcReduction="20000"/>
          </a:bodyPr>
          <a:lstStyle/>
          <a:p>
            <a:pPr marL="0" indent="0">
              <a:lnSpc>
                <a:spcPct val="100000"/>
              </a:lnSpc>
              <a:buNone/>
            </a:pPr>
            <a:r>
              <a:rPr lang="en-US" b="1" noProof="1">
                <a:solidFill>
                  <a:schemeClr val="accent1"/>
                </a:solidFill>
                <a:latin typeface="+mj-lt"/>
              </a:rPr>
              <a:t>Sensor Distribution Consistency</a:t>
            </a:r>
          </a:p>
        </p:txBody>
      </p:sp>
      <p:sp>
        <p:nvSpPr>
          <p:cNvPr id="4" name="Content Placeholder 3">
            <a:extLst>
              <a:ext uri="{FF2B5EF4-FFF2-40B4-BE49-F238E27FC236}">
                <a16:creationId xmlns:a16="http://schemas.microsoft.com/office/drawing/2014/main" id="{220817A8-0C99-2773-9EB3-AF980A0543DA}"/>
              </a:ext>
            </a:extLst>
          </p:cNvPr>
          <p:cNvSpPr>
            <a:spLocks noGrp="1"/>
          </p:cNvSpPr>
          <p:nvPr>
            <p:ph sz="half" idx="4294967295"/>
            <p:custDataLst>
              <p:tags r:id="rId3"/>
            </p:custDataLst>
          </p:nvPr>
        </p:nvSpPr>
        <p:spPr>
          <a:xfrm>
            <a:off x="128752" y="2661215"/>
            <a:ext cx="4740275" cy="1284288"/>
          </a:xfrm>
        </p:spPr>
        <p:txBody>
          <a:bodyPr vert="horz" lIns="0" tIns="60960" rIns="91440" bIns="60960" rtlCol="0">
            <a:normAutofit/>
          </a:bodyPr>
          <a:lstStyle/>
          <a:p>
            <a:pPr marL="11113" indent="0" algn="ctr">
              <a:lnSpc>
                <a:spcPct val="114000"/>
              </a:lnSpc>
              <a:spcBef>
                <a:spcPts val="1000"/>
              </a:spcBef>
              <a:buNone/>
            </a:pPr>
            <a:r>
              <a:rPr lang="en-US" sz="1400" noProof="1"/>
              <a:t>Mean sensor values across different simulation runs show no significant skew or bias, indicating uniform obstacle placement and environment diversity.</a:t>
            </a:r>
          </a:p>
        </p:txBody>
      </p:sp>
      <p:sp>
        <p:nvSpPr>
          <p:cNvPr id="5" name="Text Placeholder 4">
            <a:extLst>
              <a:ext uri="{FF2B5EF4-FFF2-40B4-BE49-F238E27FC236}">
                <a16:creationId xmlns:a16="http://schemas.microsoft.com/office/drawing/2014/main" id="{F8447373-3FA9-37F0-AE75-4F52A99B4525}"/>
              </a:ext>
            </a:extLst>
          </p:cNvPr>
          <p:cNvSpPr>
            <a:spLocks noGrp="1"/>
          </p:cNvSpPr>
          <p:nvPr>
            <p:ph type="body" sz="quarter" idx="4294967295"/>
            <p:custDataLst>
              <p:tags r:id="rId4"/>
            </p:custDataLst>
          </p:nvPr>
        </p:nvSpPr>
        <p:spPr>
          <a:xfrm>
            <a:off x="603413" y="4221279"/>
            <a:ext cx="3790950" cy="365125"/>
          </a:xfrm>
        </p:spPr>
        <p:txBody>
          <a:bodyPr vert="horz" lIns="0" tIns="45720" rIns="91440" bIns="45720" rtlCol="0" anchor="t">
            <a:normAutofit fontScale="92500" lnSpcReduction="20000"/>
          </a:bodyPr>
          <a:lstStyle/>
          <a:p>
            <a:pPr marL="0" indent="0">
              <a:lnSpc>
                <a:spcPct val="100000"/>
              </a:lnSpc>
              <a:buNone/>
            </a:pPr>
            <a:r>
              <a:rPr lang="en-US" b="1" noProof="1">
                <a:solidFill>
                  <a:schemeClr val="accent1"/>
                </a:solidFill>
                <a:latin typeface="+mj-lt"/>
              </a:rPr>
              <a:t>Run-Level Statistical Summary</a:t>
            </a:r>
          </a:p>
        </p:txBody>
      </p:sp>
      <p:sp>
        <p:nvSpPr>
          <p:cNvPr id="6" name="Content Placeholder 5">
            <a:extLst>
              <a:ext uri="{FF2B5EF4-FFF2-40B4-BE49-F238E27FC236}">
                <a16:creationId xmlns:a16="http://schemas.microsoft.com/office/drawing/2014/main" id="{04C6A205-D944-C4A3-0737-C9B40D30FE5E}"/>
              </a:ext>
            </a:extLst>
          </p:cNvPr>
          <p:cNvSpPr>
            <a:spLocks noGrp="1"/>
          </p:cNvSpPr>
          <p:nvPr>
            <p:ph sz="quarter" idx="4294967295"/>
            <p:custDataLst>
              <p:tags r:id="rId5"/>
            </p:custDataLst>
          </p:nvPr>
        </p:nvSpPr>
        <p:spPr>
          <a:xfrm>
            <a:off x="128751" y="4695716"/>
            <a:ext cx="4740275" cy="1293028"/>
          </a:xfrm>
        </p:spPr>
        <p:txBody>
          <a:bodyPr vert="horz" lIns="0" tIns="60960" rIns="91440" bIns="60960" rtlCol="0">
            <a:normAutofit/>
          </a:bodyPr>
          <a:lstStyle/>
          <a:p>
            <a:pPr marL="11113" indent="0" algn="ctr">
              <a:lnSpc>
                <a:spcPct val="114000"/>
              </a:lnSpc>
              <a:spcBef>
                <a:spcPts val="1000"/>
              </a:spcBef>
              <a:buNone/>
            </a:pPr>
            <a:r>
              <a:rPr lang="en-US" sz="1400" noProof="1"/>
              <a:t>Summary statistics and distribution plots of sensor readings confirm that each run features distinct yet balanced world configurations, supporting robust model training.</a:t>
            </a:r>
          </a:p>
        </p:txBody>
      </p:sp>
      <p:sp>
        <p:nvSpPr>
          <p:cNvPr id="9" name="Rectangle 8">
            <a:extLst>
              <a:ext uri="{FF2B5EF4-FFF2-40B4-BE49-F238E27FC236}">
                <a16:creationId xmlns:a16="http://schemas.microsoft.com/office/drawing/2014/main" id="{BE2E756F-952E-165D-4A8B-4740E522EA97}"/>
              </a:ext>
            </a:extLst>
          </p:cNvPr>
          <p:cNvSpPr/>
          <p:nvPr>
            <p:custDataLst>
              <p:tags r:id="rId6"/>
            </p:custDataLst>
          </p:nvPr>
        </p:nvSpPr>
        <p:spPr>
          <a:xfrm>
            <a:off x="419100" y="6431317"/>
            <a:ext cx="1825782" cy="203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1">
              <a:ln>
                <a:noFill/>
              </a:ln>
              <a:solidFill>
                <a:srgbClr val="FFFFFF"/>
              </a:solidFill>
              <a:effectLst/>
              <a:uLnTx/>
              <a:uFillTx/>
              <a:latin typeface="Franklin Gothic Book" panose="020B0503020102020204"/>
              <a:ea typeface="+mn-ea"/>
              <a:cs typeface="+mn-cs"/>
            </a:endParaRPr>
          </a:p>
        </p:txBody>
      </p:sp>
      <p:pic>
        <p:nvPicPr>
          <p:cNvPr id="11" name="Picture 10">
            <a:extLst>
              <a:ext uri="{FF2B5EF4-FFF2-40B4-BE49-F238E27FC236}">
                <a16:creationId xmlns:a16="http://schemas.microsoft.com/office/drawing/2014/main" id="{9B4A56A6-637D-18D6-1A84-2A4C382BA99B}"/>
              </a:ext>
            </a:extLst>
          </p:cNvPr>
          <p:cNvPicPr>
            <a:picLocks noChangeAspect="1"/>
          </p:cNvPicPr>
          <p:nvPr/>
        </p:nvPicPr>
        <p:blipFill>
          <a:blip r:embed="rId8"/>
          <a:stretch>
            <a:fillRect/>
          </a:stretch>
        </p:blipFill>
        <p:spPr>
          <a:xfrm>
            <a:off x="4934607" y="2171186"/>
            <a:ext cx="7106307" cy="3872938"/>
          </a:xfrm>
          <a:prstGeom prst="rect">
            <a:avLst/>
          </a:prstGeom>
        </p:spPr>
      </p:pic>
    </p:spTree>
    <p:extLst>
      <p:ext uri="{BB962C8B-B14F-4D97-AF65-F5344CB8AC3E}">
        <p14:creationId xmlns:p14="http://schemas.microsoft.com/office/powerpoint/2010/main" val="1103696173"/>
      </p:ext>
    </p:extLst>
  </p:cSld>
  <p:clrMapOvr>
    <a:masterClrMapping/>
  </p:clrMapOvr>
  <mc:AlternateContent xmlns:mc="http://schemas.openxmlformats.org/markup-compatibility/2006" xmlns:p14="http://schemas.microsoft.com/office/powerpoint/2010/main">
    <mc:Choice Requires="p14">
      <p:transition spd="slow" p14:dur="2000" advTm="32499"/>
    </mc:Choice>
    <mc:Fallback xmlns="">
      <p:transition spd="slow" advTm="32499"/>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BB4C0C7-DEBB-7AD1-4AC6-84AB17EED7E7}"/>
              </a:ext>
            </a:extLst>
          </p:cNvPr>
          <p:cNvSpPr>
            <a:spLocks noGrp="1"/>
          </p:cNvSpPr>
          <p:nvPr>
            <p:ph type="title"/>
            <p:custDataLst>
              <p:tags r:id="rId1"/>
            </p:custDataLst>
          </p:nvPr>
        </p:nvSpPr>
        <p:spPr>
          <a:xfrm>
            <a:off x="3028950" y="489847"/>
            <a:ext cx="8610600" cy="1293028"/>
          </a:xfrm>
        </p:spPr>
        <p:txBody>
          <a:bodyPr lIns="0">
            <a:normAutofit/>
          </a:bodyPr>
          <a:lstStyle/>
          <a:p>
            <a:r>
              <a:rPr lang="en-US" noProof="1"/>
              <a:t>Shifting-Signals Problem</a:t>
            </a:r>
          </a:p>
        </p:txBody>
      </p:sp>
      <p:sp>
        <p:nvSpPr>
          <p:cNvPr id="16" name="Rectangle 15">
            <a:extLst>
              <a:ext uri="{FF2B5EF4-FFF2-40B4-BE49-F238E27FC236}">
                <a16:creationId xmlns:a16="http://schemas.microsoft.com/office/drawing/2014/main" id="{7A488D9B-0500-1091-C315-820D176A15B7}"/>
              </a:ext>
            </a:extLst>
          </p:cNvPr>
          <p:cNvSpPr/>
          <p:nvPr>
            <p:custDataLst>
              <p:tags r:id="rId2"/>
            </p:custDataLst>
          </p:nvPr>
        </p:nvSpPr>
        <p:spPr>
          <a:xfrm>
            <a:off x="419100" y="6431317"/>
            <a:ext cx="1825782" cy="203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1">
              <a:ln>
                <a:noFill/>
              </a:ln>
              <a:solidFill>
                <a:srgbClr val="FFFFFF"/>
              </a:solidFill>
              <a:effectLst/>
              <a:uLnTx/>
              <a:uFillTx/>
              <a:latin typeface="Franklin Gothic Book" panose="020B0503020102020204"/>
              <a:ea typeface="+mn-ea"/>
              <a:cs typeface="+mn-cs"/>
            </a:endParaRPr>
          </a:p>
        </p:txBody>
      </p:sp>
      <p:sp>
        <p:nvSpPr>
          <p:cNvPr id="26" name="Content Placeholder 9">
            <a:extLst>
              <a:ext uri="{FF2B5EF4-FFF2-40B4-BE49-F238E27FC236}">
                <a16:creationId xmlns:a16="http://schemas.microsoft.com/office/drawing/2014/main" id="{E25C85D8-6B1D-8938-0E2A-3ABE8FC1C6D7}"/>
              </a:ext>
            </a:extLst>
          </p:cNvPr>
          <p:cNvSpPr txBox="1">
            <a:spLocks/>
          </p:cNvSpPr>
          <p:nvPr>
            <p:custDataLst>
              <p:tags r:id="rId3"/>
            </p:custDataLst>
          </p:nvPr>
        </p:nvSpPr>
        <p:spPr>
          <a:xfrm>
            <a:off x="419100" y="2545079"/>
            <a:ext cx="2743200" cy="3749040"/>
          </a:xfrm>
          <a:prstGeom prst="rect">
            <a:avLst/>
          </a:prstGeom>
        </p:spPr>
        <p:txBody>
          <a:bodyPr vert="horz" lIns="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b="0" i="0" u="none" strike="noStrike" kern="1200" cap="none" spc="0" normalizeH="0" baseline="0" noProof="1">
                <a:ln>
                  <a:noFill/>
                </a:ln>
                <a:effectLst/>
                <a:uLnTx/>
                <a:uFillTx/>
                <a:ea typeface="+mn-ea"/>
                <a:cs typeface="Arial" panose="020B0604020202020204" pitchFamily="34" charset="0"/>
              </a:rPr>
              <a:t>Identical sensor readings can correspond to different optimal actions because of the random nature of the map and the placement of the start and end goal. </a:t>
            </a:r>
          </a:p>
        </p:txBody>
      </p:sp>
      <p:sp>
        <p:nvSpPr>
          <p:cNvPr id="27" name="Content Placeholder 10">
            <a:extLst>
              <a:ext uri="{FF2B5EF4-FFF2-40B4-BE49-F238E27FC236}">
                <a16:creationId xmlns:a16="http://schemas.microsoft.com/office/drawing/2014/main" id="{A543FC7F-8658-0CC7-A17A-661DB4F692F8}"/>
              </a:ext>
            </a:extLst>
          </p:cNvPr>
          <p:cNvSpPr txBox="1">
            <a:spLocks/>
          </p:cNvSpPr>
          <p:nvPr>
            <p:custDataLst>
              <p:tags r:id="rId4"/>
            </p:custDataLst>
          </p:nvPr>
        </p:nvSpPr>
        <p:spPr>
          <a:xfrm>
            <a:off x="3289300" y="2545079"/>
            <a:ext cx="2743200" cy="3749040"/>
          </a:xfrm>
          <a:prstGeom prst="rect">
            <a:avLst/>
          </a:prstGeom>
        </p:spPr>
        <p:txBody>
          <a:bodyPr vert="horz" lIns="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b="0" i="0" u="none" strike="noStrike" kern="1200" cap="none" spc="0" normalizeH="0" baseline="0" noProof="1">
                <a:ln>
                  <a:noFill/>
                </a:ln>
                <a:effectLst/>
                <a:uLnTx/>
                <a:uFillTx/>
                <a:ea typeface="+mn-ea"/>
                <a:cs typeface="Arial" panose="020B0604020202020204" pitchFamily="34" charset="0"/>
              </a:rPr>
              <a:t>The same local sensor pattern may require different moves depending on the goal location, leading to conflicting labels for identical inputs in the training data.</a:t>
            </a:r>
          </a:p>
        </p:txBody>
      </p:sp>
      <p:sp>
        <p:nvSpPr>
          <p:cNvPr id="28" name="Text Placeholder 12">
            <a:extLst>
              <a:ext uri="{FF2B5EF4-FFF2-40B4-BE49-F238E27FC236}">
                <a16:creationId xmlns:a16="http://schemas.microsoft.com/office/drawing/2014/main" id="{EF953502-9227-0F08-85A9-CB4F78F6ACED}"/>
              </a:ext>
            </a:extLst>
          </p:cNvPr>
          <p:cNvSpPr txBox="1">
            <a:spLocks/>
          </p:cNvSpPr>
          <p:nvPr>
            <p:custDataLst>
              <p:tags r:id="rId5"/>
            </p:custDataLst>
          </p:nvPr>
        </p:nvSpPr>
        <p:spPr>
          <a:xfrm>
            <a:off x="419100" y="1905000"/>
            <a:ext cx="2743200" cy="640080"/>
          </a:xfrm>
          <a:prstGeom prst="rect">
            <a:avLst/>
          </a:prstGeom>
        </p:spPr>
        <p:txBody>
          <a:bodyPr vert="horz" lIns="0" tIns="45720" rIns="91440" bIns="45720" rtlCol="0" anchor="t">
            <a:normAutofit/>
          </a:bodyPr>
          <a:lstStyle>
            <a:lvl1pPr marL="0" indent="0" algn="l" defTabSz="914354" rtl="0" eaLnBrk="1" latinLnBrk="0" hangingPunct="1">
              <a:lnSpc>
                <a:spcPct val="100000"/>
              </a:lnSpc>
              <a:spcBef>
                <a:spcPts val="1200"/>
              </a:spcBef>
              <a:buFont typeface="Arial" panose="020B0604020202020204" pitchFamily="34" charset="0"/>
              <a:buNone/>
              <a:tabLst/>
              <a:defRPr sz="22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800" b="1" i="0" u="none" strike="noStrike" kern="1200" cap="none" spc="0" normalizeH="0" baseline="0" noProof="1">
                <a:ln>
                  <a:noFill/>
                </a:ln>
                <a:solidFill>
                  <a:schemeClr val="accent1"/>
                </a:solidFill>
                <a:effectLst/>
                <a:uLnTx/>
                <a:uFillTx/>
                <a:ea typeface="+mn-ea"/>
                <a:cs typeface="Arial" panose="020B0604020202020204" pitchFamily="34" charset="0"/>
              </a:rPr>
              <a:t>Information Asymmetry</a:t>
            </a:r>
          </a:p>
        </p:txBody>
      </p:sp>
      <p:sp>
        <p:nvSpPr>
          <p:cNvPr id="29" name="Text Placeholder 13">
            <a:extLst>
              <a:ext uri="{FF2B5EF4-FFF2-40B4-BE49-F238E27FC236}">
                <a16:creationId xmlns:a16="http://schemas.microsoft.com/office/drawing/2014/main" id="{3522D0CB-3A35-EB5B-EBB7-33A241295CE0}"/>
              </a:ext>
            </a:extLst>
          </p:cNvPr>
          <p:cNvSpPr txBox="1">
            <a:spLocks/>
          </p:cNvSpPr>
          <p:nvPr>
            <p:custDataLst>
              <p:tags r:id="rId6"/>
            </p:custDataLst>
          </p:nvPr>
        </p:nvSpPr>
        <p:spPr>
          <a:xfrm>
            <a:off x="3289300" y="1905000"/>
            <a:ext cx="2743200" cy="640080"/>
          </a:xfrm>
          <a:prstGeom prst="rect">
            <a:avLst/>
          </a:prstGeom>
        </p:spPr>
        <p:txBody>
          <a:bodyPr vert="horz" lIns="0" tIns="45720" rIns="91440" bIns="45720" rtlCol="0" anchor="t">
            <a:normAutofit/>
          </a:bodyPr>
          <a:lstStyle>
            <a:lvl1pPr marL="0" indent="0" algn="l" defTabSz="914354" rtl="0" eaLnBrk="1" latinLnBrk="0" hangingPunct="1">
              <a:lnSpc>
                <a:spcPct val="100000"/>
              </a:lnSpc>
              <a:spcBef>
                <a:spcPts val="1200"/>
              </a:spcBef>
              <a:buFont typeface="Arial" panose="020B0604020202020204" pitchFamily="34" charset="0"/>
              <a:buNone/>
              <a:tabLst/>
              <a:defRPr sz="22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800" b="1" i="0" u="none" strike="noStrike" kern="1200" cap="none" spc="0" normalizeH="0" baseline="0" noProof="1">
                <a:ln>
                  <a:noFill/>
                </a:ln>
                <a:solidFill>
                  <a:schemeClr val="accent1"/>
                </a:solidFill>
                <a:effectLst/>
                <a:uLnTx/>
                <a:uFillTx/>
                <a:ea typeface="+mn-ea"/>
                <a:cs typeface="Arial" panose="020B0604020202020204" pitchFamily="34" charset="0"/>
              </a:rPr>
              <a:t>Conflicting Labels</a:t>
            </a:r>
          </a:p>
        </p:txBody>
      </p:sp>
      <p:sp>
        <p:nvSpPr>
          <p:cNvPr id="30" name="Content Placeholder 11">
            <a:extLst>
              <a:ext uri="{FF2B5EF4-FFF2-40B4-BE49-F238E27FC236}">
                <a16:creationId xmlns:a16="http://schemas.microsoft.com/office/drawing/2014/main" id="{C1470F97-93EE-9309-2A5F-1B1A8FC52F52}"/>
              </a:ext>
            </a:extLst>
          </p:cNvPr>
          <p:cNvSpPr txBox="1">
            <a:spLocks/>
          </p:cNvSpPr>
          <p:nvPr>
            <p:custDataLst>
              <p:tags r:id="rId7"/>
            </p:custDataLst>
          </p:nvPr>
        </p:nvSpPr>
        <p:spPr>
          <a:xfrm>
            <a:off x="6159500" y="2545079"/>
            <a:ext cx="2743200" cy="3749040"/>
          </a:xfrm>
          <a:prstGeom prst="rect">
            <a:avLst/>
          </a:prstGeom>
        </p:spPr>
        <p:txBody>
          <a:bodyPr vert="horz" lIns="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b="0" i="0" u="none" strike="noStrike" kern="1200" cap="none" spc="0" normalizeH="0" baseline="0" noProof="1">
                <a:ln>
                  <a:noFill/>
                </a:ln>
                <a:effectLst/>
                <a:uLnTx/>
                <a:uFillTx/>
                <a:ea typeface="+mn-ea"/>
                <a:cs typeface="Arial" panose="020B0604020202020204" pitchFamily="34" charset="0"/>
              </a:rPr>
              <a:t>Through data measurment 31.7% of sensor patterns had conflicting action labels. That number was reduced to 8.8% when goal direction was included as a feature.</a:t>
            </a:r>
          </a:p>
        </p:txBody>
      </p:sp>
      <p:sp>
        <p:nvSpPr>
          <p:cNvPr id="31" name="Content Placeholder 1">
            <a:extLst>
              <a:ext uri="{FF2B5EF4-FFF2-40B4-BE49-F238E27FC236}">
                <a16:creationId xmlns:a16="http://schemas.microsoft.com/office/drawing/2014/main" id="{085BD51A-085F-5595-832B-6B3E2357DC66}"/>
              </a:ext>
            </a:extLst>
          </p:cNvPr>
          <p:cNvSpPr txBox="1">
            <a:spLocks/>
          </p:cNvSpPr>
          <p:nvPr>
            <p:custDataLst>
              <p:tags r:id="rId8"/>
            </p:custDataLst>
          </p:nvPr>
        </p:nvSpPr>
        <p:spPr>
          <a:xfrm>
            <a:off x="9029700" y="2545079"/>
            <a:ext cx="2743200" cy="3749040"/>
          </a:xfrm>
          <a:prstGeom prst="rect">
            <a:avLst/>
          </a:prstGeom>
        </p:spPr>
        <p:txBody>
          <a:bodyPr vert="horz" lIns="0" tIns="45720" rIns="91440" bIns="45720" rtlCol="0">
            <a:normAutofit/>
          </a:bodyPr>
          <a:lstStyle>
            <a:lvl1pPr marL="29685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1pPr>
            <a:lvl2pPr marL="628635"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2pPr>
            <a:lvl3pPr marL="1085824"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3pPr>
            <a:lvl4pPr marL="1543012"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4pPr>
            <a:lvl5pPr marL="2001789" indent="-285744" algn="l" defTabSz="914354" rtl="0" eaLnBrk="1" latinLnBrk="0" hangingPunct="1">
              <a:lnSpc>
                <a:spcPct val="150000"/>
              </a:lnSpc>
              <a:spcBef>
                <a:spcPts val="1200"/>
              </a:spcBef>
              <a:buFont typeface="Arial" panose="020B0604020202020204" pitchFamily="34" charset="0"/>
              <a:buChar char="•"/>
              <a:tabLst/>
              <a:defRPr sz="1600" kern="1200">
                <a:solidFill>
                  <a:schemeClr val="tx1"/>
                </a:solidFill>
                <a:latin typeface="+mn-lt"/>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54" rtl="0" eaLnBrk="1" fontAlgn="auto" latinLnBrk="0" hangingPunct="1">
              <a:lnSpc>
                <a:spcPct val="114000"/>
              </a:lnSpc>
              <a:spcBef>
                <a:spcPts val="1000"/>
              </a:spcBef>
              <a:spcAft>
                <a:spcPts val="0"/>
              </a:spcAft>
              <a:buClrTx/>
              <a:buSzTx/>
              <a:buFont typeface="Arial" panose="020B0604020202020204" pitchFamily="34" charset="0"/>
              <a:buNone/>
              <a:tabLst/>
              <a:defRPr/>
            </a:pPr>
            <a:r>
              <a:rPr kumimoji="0" lang="en-US" b="0" i="0" u="none" strike="noStrike" kern="1200" cap="none" spc="0" normalizeH="0" baseline="0" noProof="1">
                <a:ln>
                  <a:noFill/>
                </a:ln>
                <a:effectLst/>
                <a:uLnTx/>
                <a:uFillTx/>
                <a:ea typeface="+mn-ea"/>
                <a:cs typeface="Arial" panose="020B0604020202020204" pitchFamily="34" charset="0"/>
              </a:rPr>
              <a:t>Conflicting labels create ambiguity for supervised models, limiting their ability to generalize and forcing reliance on additional spatial features like goal direction.</a:t>
            </a:r>
          </a:p>
        </p:txBody>
      </p:sp>
      <p:sp>
        <p:nvSpPr>
          <p:cNvPr id="32" name="Text Placeholder 14">
            <a:extLst>
              <a:ext uri="{FF2B5EF4-FFF2-40B4-BE49-F238E27FC236}">
                <a16:creationId xmlns:a16="http://schemas.microsoft.com/office/drawing/2014/main" id="{43F85A50-8B47-86E2-1A50-B83C340D47B4}"/>
              </a:ext>
            </a:extLst>
          </p:cNvPr>
          <p:cNvSpPr txBox="1">
            <a:spLocks/>
          </p:cNvSpPr>
          <p:nvPr>
            <p:custDataLst>
              <p:tags r:id="rId9"/>
            </p:custDataLst>
          </p:nvPr>
        </p:nvSpPr>
        <p:spPr>
          <a:xfrm>
            <a:off x="6159500" y="1905000"/>
            <a:ext cx="2743200" cy="640080"/>
          </a:xfrm>
          <a:prstGeom prst="rect">
            <a:avLst/>
          </a:prstGeom>
        </p:spPr>
        <p:txBody>
          <a:bodyPr vert="horz" lIns="0" tIns="45720" rIns="91440" bIns="45720" rtlCol="0" anchor="t">
            <a:normAutofit/>
          </a:bodyPr>
          <a:lstStyle>
            <a:lvl1pPr marL="0" indent="0" algn="l" defTabSz="914354" rtl="0" eaLnBrk="1" latinLnBrk="0" hangingPunct="1">
              <a:lnSpc>
                <a:spcPct val="100000"/>
              </a:lnSpc>
              <a:spcBef>
                <a:spcPts val="1200"/>
              </a:spcBef>
              <a:buFont typeface="Arial" panose="020B0604020202020204" pitchFamily="34" charset="0"/>
              <a:buNone/>
              <a:tabLst/>
              <a:defRPr sz="22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800" b="1" i="0" u="none" strike="noStrike" kern="1200" cap="none" spc="0" normalizeH="0" baseline="0" noProof="1">
                <a:ln>
                  <a:noFill/>
                </a:ln>
                <a:solidFill>
                  <a:schemeClr val="accent1"/>
                </a:solidFill>
                <a:effectLst/>
                <a:uLnTx/>
                <a:uFillTx/>
                <a:ea typeface="+mn-ea"/>
                <a:cs typeface="Arial" panose="020B0604020202020204" pitchFamily="34" charset="0"/>
              </a:rPr>
              <a:t>Quantifying Conflicts</a:t>
            </a:r>
          </a:p>
        </p:txBody>
      </p:sp>
      <p:sp>
        <p:nvSpPr>
          <p:cNvPr id="33" name="Text Placeholder 2">
            <a:extLst>
              <a:ext uri="{FF2B5EF4-FFF2-40B4-BE49-F238E27FC236}">
                <a16:creationId xmlns:a16="http://schemas.microsoft.com/office/drawing/2014/main" id="{2F963484-1FD8-36CE-283B-0918D3A9B962}"/>
              </a:ext>
            </a:extLst>
          </p:cNvPr>
          <p:cNvSpPr txBox="1">
            <a:spLocks/>
          </p:cNvSpPr>
          <p:nvPr>
            <p:custDataLst>
              <p:tags r:id="rId10"/>
            </p:custDataLst>
          </p:nvPr>
        </p:nvSpPr>
        <p:spPr>
          <a:xfrm>
            <a:off x="9029700" y="1905000"/>
            <a:ext cx="2743200" cy="640080"/>
          </a:xfrm>
          <a:prstGeom prst="rect">
            <a:avLst/>
          </a:prstGeom>
        </p:spPr>
        <p:txBody>
          <a:bodyPr vert="horz" lIns="0" tIns="45720" rIns="91440" bIns="45720" rtlCol="0" anchor="t">
            <a:normAutofit/>
          </a:bodyPr>
          <a:lstStyle>
            <a:lvl1pPr marL="0" indent="0" algn="l" defTabSz="914354" rtl="0" eaLnBrk="1" latinLnBrk="0" hangingPunct="1">
              <a:lnSpc>
                <a:spcPct val="100000"/>
              </a:lnSpc>
              <a:spcBef>
                <a:spcPts val="1200"/>
              </a:spcBef>
              <a:buFont typeface="Arial" panose="020B0604020202020204" pitchFamily="34" charset="0"/>
              <a:buNone/>
              <a:tabLst/>
              <a:defRPr sz="2200" b="1" kern="1200">
                <a:solidFill>
                  <a:schemeClr val="tx1"/>
                </a:solidFill>
                <a:latin typeface="+mj-lt"/>
                <a:ea typeface="+mn-ea"/>
                <a:cs typeface="Arial" panose="020B0604020202020204" pitchFamily="34" charset="0"/>
              </a:defRPr>
            </a:lvl1pPr>
            <a:lvl2pPr marL="457178" indent="0" algn="l" defTabSz="914354" rtl="0" eaLnBrk="1" latinLnBrk="0" hangingPunct="1">
              <a:lnSpc>
                <a:spcPct val="150000"/>
              </a:lnSpc>
              <a:spcBef>
                <a:spcPts val="1200"/>
              </a:spcBef>
              <a:buFont typeface="Arial" panose="020B0604020202020204" pitchFamily="34" charset="0"/>
              <a:buNone/>
              <a:tabLst/>
              <a:defRPr sz="2000" b="1" kern="1200">
                <a:solidFill>
                  <a:schemeClr val="tx1"/>
                </a:solidFill>
                <a:latin typeface="+mn-lt"/>
                <a:ea typeface="+mn-ea"/>
                <a:cs typeface="Arial" panose="020B0604020202020204" pitchFamily="34" charset="0"/>
              </a:defRPr>
            </a:lvl2pPr>
            <a:lvl3pPr marL="914354" indent="0" algn="l" defTabSz="914354" rtl="0" eaLnBrk="1" latinLnBrk="0" hangingPunct="1">
              <a:lnSpc>
                <a:spcPct val="150000"/>
              </a:lnSpc>
              <a:spcBef>
                <a:spcPts val="1200"/>
              </a:spcBef>
              <a:buFont typeface="Arial" panose="020B0604020202020204" pitchFamily="34" charset="0"/>
              <a:buNone/>
              <a:tabLst/>
              <a:defRPr sz="1800" b="1" kern="1200">
                <a:solidFill>
                  <a:schemeClr val="tx1"/>
                </a:solidFill>
                <a:latin typeface="+mn-lt"/>
                <a:ea typeface="+mn-ea"/>
                <a:cs typeface="Arial" panose="020B0604020202020204" pitchFamily="34" charset="0"/>
              </a:defRPr>
            </a:lvl3pPr>
            <a:lvl4pPr marL="1371532"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4pPr>
            <a:lvl5pPr marL="1828709" indent="0" algn="l" defTabSz="914354" rtl="0" eaLnBrk="1" latinLnBrk="0" hangingPunct="1">
              <a:lnSpc>
                <a:spcPct val="150000"/>
              </a:lnSpc>
              <a:spcBef>
                <a:spcPts val="1200"/>
              </a:spcBef>
              <a:buFont typeface="Arial" panose="020B0604020202020204" pitchFamily="34" charset="0"/>
              <a:buNone/>
              <a:tabLst/>
              <a:defRPr sz="1600" b="1" kern="1200">
                <a:solidFill>
                  <a:schemeClr val="tx1"/>
                </a:solidFill>
                <a:latin typeface="+mn-lt"/>
                <a:ea typeface="+mn-ea"/>
                <a:cs typeface="Arial" panose="020B0604020202020204" pitchFamily="34" charset="0"/>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800" b="1" i="0" u="none" strike="noStrike" kern="1200" cap="none" spc="0" normalizeH="0" baseline="0" noProof="1">
                <a:ln>
                  <a:noFill/>
                </a:ln>
                <a:solidFill>
                  <a:schemeClr val="accent1"/>
                </a:solidFill>
                <a:effectLst/>
                <a:uLnTx/>
                <a:uFillTx/>
                <a:ea typeface="+mn-ea"/>
                <a:cs typeface="Arial" panose="020B0604020202020204" pitchFamily="34" charset="0"/>
              </a:rPr>
              <a:t>Impact on Learning</a:t>
            </a:r>
          </a:p>
        </p:txBody>
      </p:sp>
    </p:spTree>
    <p:extLst>
      <p:ext uri="{BB962C8B-B14F-4D97-AF65-F5344CB8AC3E}">
        <p14:creationId xmlns:p14="http://schemas.microsoft.com/office/powerpoint/2010/main" val="4194845604"/>
      </p:ext>
    </p:extLst>
  </p:cSld>
  <p:clrMapOvr>
    <a:masterClrMapping/>
  </p:clrMapOvr>
  <mc:AlternateContent xmlns:mc="http://schemas.openxmlformats.org/markup-compatibility/2006" xmlns:p14="http://schemas.microsoft.com/office/powerpoint/2010/main">
    <mc:Choice Requires="p14">
      <p:transition spd="slow" p14:dur="2000" advTm="52485"/>
    </mc:Choice>
    <mc:Fallback xmlns="">
      <p:transition spd="slow" advTm="52485"/>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LUS_TEMPLATE" val="d1e65e54-753c-4368-946b-ddb430583b0d"/>
</p:tagLst>
</file>

<file path=ppt/tags/tag10.xml><?xml version="1.0" encoding="utf-8"?>
<p:tagLst xmlns:a="http://schemas.openxmlformats.org/drawingml/2006/main" xmlns:r="http://schemas.openxmlformats.org/officeDocument/2006/relationships" xmlns:p="http://schemas.openxmlformats.org/presentationml/2006/main">
  <p:tag name="PLUS_ID" val="name_1"/>
</p:tagLst>
</file>

<file path=ppt/tags/tag100.xml><?xml version="1.0" encoding="utf-8"?>
<p:tagLst xmlns:a="http://schemas.openxmlformats.org/drawingml/2006/main" xmlns:r="http://schemas.openxmlformats.org/officeDocument/2006/relationships" xmlns:p="http://schemas.openxmlformats.org/presentationml/2006/main">
  <p:tag name="PLUS_ID" val="title"/>
</p:tagLst>
</file>

<file path=ppt/tags/tag101.xml><?xml version="1.0" encoding="utf-8"?>
<p:tagLst xmlns:a="http://schemas.openxmlformats.org/drawingml/2006/main" xmlns:r="http://schemas.openxmlformats.org/officeDocument/2006/relationships" xmlns:p="http://schemas.openxmlformats.org/presentationml/2006/main">
  <p:tag name="PLUS_ID" val="detail_0"/>
</p:tagLst>
</file>

<file path=ppt/tags/tag102.xml><?xml version="1.0" encoding="utf-8"?>
<p:tagLst xmlns:a="http://schemas.openxmlformats.org/drawingml/2006/main" xmlns:r="http://schemas.openxmlformats.org/officeDocument/2006/relationships" xmlns:p="http://schemas.openxmlformats.org/presentationml/2006/main">
  <p:tag name="PLUS_ID" val="detail_1"/>
</p:tagLst>
</file>

<file path=ppt/tags/tag103.xml><?xml version="1.0" encoding="utf-8"?>
<p:tagLst xmlns:a="http://schemas.openxmlformats.org/drawingml/2006/main" xmlns:r="http://schemas.openxmlformats.org/officeDocument/2006/relationships" xmlns:p="http://schemas.openxmlformats.org/presentationml/2006/main">
  <p:tag name="PLUS_ID" val="detail_2"/>
</p:tagLst>
</file>

<file path=ppt/tags/tag104.xml><?xml version="1.0" encoding="utf-8"?>
<p:tagLst xmlns:a="http://schemas.openxmlformats.org/drawingml/2006/main" xmlns:r="http://schemas.openxmlformats.org/officeDocument/2006/relationships" xmlns:p="http://schemas.openxmlformats.org/presentationml/2006/main">
  <p:tag name="PLUS_ID" val="header_0"/>
</p:tagLst>
</file>

<file path=ppt/tags/tag105.xml><?xml version="1.0" encoding="utf-8"?>
<p:tagLst xmlns:a="http://schemas.openxmlformats.org/drawingml/2006/main" xmlns:r="http://schemas.openxmlformats.org/officeDocument/2006/relationships" xmlns:p="http://schemas.openxmlformats.org/presentationml/2006/main">
  <p:tag name="PLUS_ID" val="header_1"/>
</p:tagLst>
</file>

<file path=ppt/tags/tag106.xml><?xml version="1.0" encoding="utf-8"?>
<p:tagLst xmlns:a="http://schemas.openxmlformats.org/drawingml/2006/main" xmlns:r="http://schemas.openxmlformats.org/officeDocument/2006/relationships" xmlns:p="http://schemas.openxmlformats.org/presentationml/2006/main">
  <p:tag name="PLUS_ID" val="header_2"/>
</p:tagLst>
</file>

<file path=ppt/tags/tag107.xml><?xml version="1.0" encoding="utf-8"?>
<p:tagLst xmlns:a="http://schemas.openxmlformats.org/drawingml/2006/main" xmlns:r="http://schemas.openxmlformats.org/officeDocument/2006/relationships" xmlns:p="http://schemas.openxmlformats.org/presentationml/2006/main">
  <p:tag name="PLUS_ID" val="logo"/>
</p:tagLst>
</file>

<file path=ppt/tags/tag108.xml><?xml version="1.0" encoding="utf-8"?>
<p:tagLst xmlns:a="http://schemas.openxmlformats.org/drawingml/2006/main" xmlns:r="http://schemas.openxmlformats.org/officeDocument/2006/relationships" xmlns:p="http://schemas.openxmlformats.org/presentationml/2006/main">
  <p:tag name="PLUS_ID" val="chapter"/>
</p:tagLst>
</file>

<file path=ppt/tags/tag109.xml><?xml version="1.0" encoding="utf-8"?>
<p:tagLst xmlns:a="http://schemas.openxmlformats.org/drawingml/2006/main" xmlns:r="http://schemas.openxmlformats.org/officeDocument/2006/relationships" xmlns:p="http://schemas.openxmlformats.org/presentationml/2006/main">
  <p:tag name="PLUS_ID" val="title"/>
</p:tagLst>
</file>

<file path=ppt/tags/tag11.xml><?xml version="1.0" encoding="utf-8"?>
<p:tagLst xmlns:a="http://schemas.openxmlformats.org/drawingml/2006/main" xmlns:r="http://schemas.openxmlformats.org/officeDocument/2006/relationships" xmlns:p="http://schemas.openxmlformats.org/presentationml/2006/main">
  <p:tag name="PLUS_ID" val="name_2"/>
</p:tagLst>
</file>

<file path=ppt/tags/tag110.xml><?xml version="1.0" encoding="utf-8"?>
<p:tagLst xmlns:a="http://schemas.openxmlformats.org/drawingml/2006/main" xmlns:r="http://schemas.openxmlformats.org/officeDocument/2006/relationships" xmlns:p="http://schemas.openxmlformats.org/presentationml/2006/main">
  <p:tag name="PLUS_ID" val="logo"/>
</p:tagLst>
</file>

<file path=ppt/tags/tag111.xml><?xml version="1.0" encoding="utf-8"?>
<p:tagLst xmlns:a="http://schemas.openxmlformats.org/drawingml/2006/main" xmlns:r="http://schemas.openxmlformats.org/officeDocument/2006/relationships" xmlns:p="http://schemas.openxmlformats.org/presentationml/2006/main">
  <p:tag name="PLUS_ID" val="detail_0"/>
</p:tagLst>
</file>

<file path=ppt/tags/tag112.xml><?xml version="1.0" encoding="utf-8"?>
<p:tagLst xmlns:a="http://schemas.openxmlformats.org/drawingml/2006/main" xmlns:r="http://schemas.openxmlformats.org/officeDocument/2006/relationships" xmlns:p="http://schemas.openxmlformats.org/presentationml/2006/main">
  <p:tag name="PLUS_ID" val="detail_1"/>
</p:tagLst>
</file>

<file path=ppt/tags/tag113.xml><?xml version="1.0" encoding="utf-8"?>
<p:tagLst xmlns:a="http://schemas.openxmlformats.org/drawingml/2006/main" xmlns:r="http://schemas.openxmlformats.org/officeDocument/2006/relationships" xmlns:p="http://schemas.openxmlformats.org/presentationml/2006/main">
  <p:tag name="PLUS_ID" val="header_0"/>
</p:tagLst>
</file>

<file path=ppt/tags/tag114.xml><?xml version="1.0" encoding="utf-8"?>
<p:tagLst xmlns:a="http://schemas.openxmlformats.org/drawingml/2006/main" xmlns:r="http://schemas.openxmlformats.org/officeDocument/2006/relationships" xmlns:p="http://schemas.openxmlformats.org/presentationml/2006/main">
  <p:tag name="PLUS_ID" val="header_1"/>
</p:tagLst>
</file>

<file path=ppt/tags/tag115.xml><?xml version="1.0" encoding="utf-8"?>
<p:tagLst xmlns:a="http://schemas.openxmlformats.org/drawingml/2006/main" xmlns:r="http://schemas.openxmlformats.org/officeDocument/2006/relationships" xmlns:p="http://schemas.openxmlformats.org/presentationml/2006/main">
  <p:tag name="PLUS_ID" val="detail_2"/>
</p:tagLst>
</file>

<file path=ppt/tags/tag116.xml><?xml version="1.0" encoding="utf-8"?>
<p:tagLst xmlns:a="http://schemas.openxmlformats.org/drawingml/2006/main" xmlns:r="http://schemas.openxmlformats.org/officeDocument/2006/relationships" xmlns:p="http://schemas.openxmlformats.org/presentationml/2006/main">
  <p:tag name="PLUS_ID" val="detail_3"/>
</p:tagLst>
</file>

<file path=ppt/tags/tag117.xml><?xml version="1.0" encoding="utf-8"?>
<p:tagLst xmlns:a="http://schemas.openxmlformats.org/drawingml/2006/main" xmlns:r="http://schemas.openxmlformats.org/officeDocument/2006/relationships" xmlns:p="http://schemas.openxmlformats.org/presentationml/2006/main">
  <p:tag name="PLUS_ID" val="header_2"/>
</p:tagLst>
</file>

<file path=ppt/tags/tag118.xml><?xml version="1.0" encoding="utf-8"?>
<p:tagLst xmlns:a="http://schemas.openxmlformats.org/drawingml/2006/main" xmlns:r="http://schemas.openxmlformats.org/officeDocument/2006/relationships" xmlns:p="http://schemas.openxmlformats.org/presentationml/2006/main">
  <p:tag name="PLUS_ID" val="header_3"/>
</p:tagLst>
</file>

<file path=ppt/tags/tag119.xml><?xml version="1.0" encoding="utf-8"?>
<p:tagLst xmlns:a="http://schemas.openxmlformats.org/drawingml/2006/main" xmlns:r="http://schemas.openxmlformats.org/officeDocument/2006/relationships" xmlns:p="http://schemas.openxmlformats.org/presentationml/2006/main">
  <p:tag name="PLUS_ID" val="detail_4"/>
</p:tagLst>
</file>

<file path=ppt/tags/tag12.xml><?xml version="1.0" encoding="utf-8"?>
<p:tagLst xmlns:a="http://schemas.openxmlformats.org/drawingml/2006/main" xmlns:r="http://schemas.openxmlformats.org/officeDocument/2006/relationships" xmlns:p="http://schemas.openxmlformats.org/presentationml/2006/main">
  <p:tag name="PLUS_ID" val="detail"/>
</p:tagLst>
</file>

<file path=ppt/tags/tag120.xml><?xml version="1.0" encoding="utf-8"?>
<p:tagLst xmlns:a="http://schemas.openxmlformats.org/drawingml/2006/main" xmlns:r="http://schemas.openxmlformats.org/officeDocument/2006/relationships" xmlns:p="http://schemas.openxmlformats.org/presentationml/2006/main">
  <p:tag name="PLUS_ID" val="header_4"/>
</p:tagLst>
</file>

<file path=ppt/tags/tag121.xml><?xml version="1.0" encoding="utf-8"?>
<p:tagLst xmlns:a="http://schemas.openxmlformats.org/drawingml/2006/main" xmlns:r="http://schemas.openxmlformats.org/officeDocument/2006/relationships" xmlns:p="http://schemas.openxmlformats.org/presentationml/2006/main">
  <p:tag name="PLUS_ID" val="title"/>
</p:tagLst>
</file>

<file path=ppt/tags/tag122.xml><?xml version="1.0" encoding="utf-8"?>
<p:tagLst xmlns:a="http://schemas.openxmlformats.org/drawingml/2006/main" xmlns:r="http://schemas.openxmlformats.org/officeDocument/2006/relationships" xmlns:p="http://schemas.openxmlformats.org/presentationml/2006/main">
  <p:tag name="PLUS_ID" val="detail_1"/>
</p:tagLst>
</file>

<file path=ppt/tags/tag123.xml><?xml version="1.0" encoding="utf-8"?>
<p:tagLst xmlns:a="http://schemas.openxmlformats.org/drawingml/2006/main" xmlns:r="http://schemas.openxmlformats.org/officeDocument/2006/relationships" xmlns:p="http://schemas.openxmlformats.org/presentationml/2006/main">
  <p:tag name="PLUS_ID" val="detail_2"/>
</p:tagLst>
</file>

<file path=ppt/tags/tag124.xml><?xml version="1.0" encoding="utf-8"?>
<p:tagLst xmlns:a="http://schemas.openxmlformats.org/drawingml/2006/main" xmlns:r="http://schemas.openxmlformats.org/officeDocument/2006/relationships" xmlns:p="http://schemas.openxmlformats.org/presentationml/2006/main">
  <p:tag name="PLUS_ID" val="logo"/>
</p:tagLst>
</file>

<file path=ppt/tags/tag125.xml><?xml version="1.0" encoding="utf-8"?>
<p:tagLst xmlns:a="http://schemas.openxmlformats.org/drawingml/2006/main" xmlns:r="http://schemas.openxmlformats.org/officeDocument/2006/relationships" xmlns:p="http://schemas.openxmlformats.org/presentationml/2006/main">
  <p:tag name="PLUS_ID" val="chapter"/>
</p:tagLst>
</file>

<file path=ppt/tags/tag126.xml><?xml version="1.0" encoding="utf-8"?>
<p:tagLst xmlns:a="http://schemas.openxmlformats.org/drawingml/2006/main" xmlns:r="http://schemas.openxmlformats.org/officeDocument/2006/relationships" xmlns:p="http://schemas.openxmlformats.org/presentationml/2006/main">
  <p:tag name="PLUS_ID" val="detail_0"/>
</p:tagLst>
</file>

<file path=ppt/tags/tag127.xml><?xml version="1.0" encoding="utf-8"?>
<p:tagLst xmlns:a="http://schemas.openxmlformats.org/drawingml/2006/main" xmlns:r="http://schemas.openxmlformats.org/officeDocument/2006/relationships" xmlns:p="http://schemas.openxmlformats.org/presentationml/2006/main">
  <p:tag name="PLUS_ID" val="detail_0"/>
</p:tagLst>
</file>

<file path=ppt/tags/tag128.xml><?xml version="1.0" encoding="utf-8"?>
<p:tagLst xmlns:a="http://schemas.openxmlformats.org/drawingml/2006/main" xmlns:r="http://schemas.openxmlformats.org/officeDocument/2006/relationships" xmlns:p="http://schemas.openxmlformats.org/presentationml/2006/main">
  <p:tag name="PLUS_ID" val="detail_0"/>
</p:tagLst>
</file>

<file path=ppt/tags/tag129.xml><?xml version="1.0" encoding="utf-8"?>
<p:tagLst xmlns:a="http://schemas.openxmlformats.org/drawingml/2006/main" xmlns:r="http://schemas.openxmlformats.org/officeDocument/2006/relationships" xmlns:p="http://schemas.openxmlformats.org/presentationml/2006/main">
  <p:tag name="PLUS_ID" val="detail_0"/>
</p:tagLst>
</file>

<file path=ppt/tags/tag13.xml><?xml version="1.0" encoding="utf-8"?>
<p:tagLst xmlns:a="http://schemas.openxmlformats.org/drawingml/2006/main" xmlns:r="http://schemas.openxmlformats.org/officeDocument/2006/relationships" xmlns:p="http://schemas.openxmlformats.org/presentationml/2006/main">
  <p:tag name="PLUS_ID" val="role_1"/>
</p:tagLst>
</file>

<file path=ppt/tags/tag130.xml><?xml version="1.0" encoding="utf-8"?>
<p:tagLst xmlns:a="http://schemas.openxmlformats.org/drawingml/2006/main" xmlns:r="http://schemas.openxmlformats.org/officeDocument/2006/relationships" xmlns:p="http://schemas.openxmlformats.org/presentationml/2006/main">
  <p:tag name="PLUS_ID" val="detail_1"/>
</p:tagLst>
</file>

<file path=ppt/tags/tag131.xml><?xml version="1.0" encoding="utf-8"?>
<p:tagLst xmlns:a="http://schemas.openxmlformats.org/drawingml/2006/main" xmlns:r="http://schemas.openxmlformats.org/officeDocument/2006/relationships" xmlns:p="http://schemas.openxmlformats.org/presentationml/2006/main">
  <p:tag name="PLUS_ID" val="detail_0"/>
</p:tagLst>
</file>

<file path=ppt/tags/tag132.xml><?xml version="1.0" encoding="utf-8"?>
<p:tagLst xmlns:a="http://schemas.openxmlformats.org/drawingml/2006/main" xmlns:r="http://schemas.openxmlformats.org/officeDocument/2006/relationships" xmlns:p="http://schemas.openxmlformats.org/presentationml/2006/main">
  <p:tag name="PLUS_ID" val="chapter"/>
</p:tagLst>
</file>

<file path=ppt/tags/tag133.xml><?xml version="1.0" encoding="utf-8"?>
<p:tagLst xmlns:a="http://schemas.openxmlformats.org/drawingml/2006/main" xmlns:r="http://schemas.openxmlformats.org/officeDocument/2006/relationships" xmlns:p="http://schemas.openxmlformats.org/presentationml/2006/main">
  <p:tag name="PLUS_ID" val="title"/>
</p:tagLst>
</file>

<file path=ppt/tags/tag134.xml><?xml version="1.0" encoding="utf-8"?>
<p:tagLst xmlns:a="http://schemas.openxmlformats.org/drawingml/2006/main" xmlns:r="http://schemas.openxmlformats.org/officeDocument/2006/relationships" xmlns:p="http://schemas.openxmlformats.org/presentationml/2006/main">
  <p:tag name="PLUS_ID" val="logo"/>
</p:tagLst>
</file>

<file path=ppt/tags/tag135.xml><?xml version="1.0" encoding="utf-8"?>
<p:tagLst xmlns:a="http://schemas.openxmlformats.org/drawingml/2006/main" xmlns:r="http://schemas.openxmlformats.org/officeDocument/2006/relationships" xmlns:p="http://schemas.openxmlformats.org/presentationml/2006/main">
  <p:tag name="PLUS_ID" val="detail_0"/>
</p:tagLst>
</file>

<file path=ppt/tags/tag136.xml><?xml version="1.0" encoding="utf-8"?>
<p:tagLst xmlns:a="http://schemas.openxmlformats.org/drawingml/2006/main" xmlns:r="http://schemas.openxmlformats.org/officeDocument/2006/relationships" xmlns:p="http://schemas.openxmlformats.org/presentationml/2006/main">
  <p:tag name="PLUS_ID" val="header_0"/>
</p:tagLst>
</file>

<file path=ppt/tags/tag137.xml><?xml version="1.0" encoding="utf-8"?>
<p:tagLst xmlns:a="http://schemas.openxmlformats.org/drawingml/2006/main" xmlns:r="http://schemas.openxmlformats.org/officeDocument/2006/relationships" xmlns:p="http://schemas.openxmlformats.org/presentationml/2006/main">
  <p:tag name="PLUS_ID" val="header_0"/>
</p:tagLst>
</file>

<file path=ppt/tags/tag138.xml><?xml version="1.0" encoding="utf-8"?>
<p:tagLst xmlns:a="http://schemas.openxmlformats.org/drawingml/2006/main" xmlns:r="http://schemas.openxmlformats.org/officeDocument/2006/relationships" xmlns:p="http://schemas.openxmlformats.org/presentationml/2006/main">
  <p:tag name="PLUS_ID" val="detail_0"/>
</p:tagLst>
</file>

<file path=ppt/tags/tag139.xml><?xml version="1.0" encoding="utf-8"?>
<p:tagLst xmlns:a="http://schemas.openxmlformats.org/drawingml/2006/main" xmlns:r="http://schemas.openxmlformats.org/officeDocument/2006/relationships" xmlns:p="http://schemas.openxmlformats.org/presentationml/2006/main">
  <p:tag name="PLUS_THEME" val="background_0"/>
</p:tagLst>
</file>

<file path=ppt/tags/tag14.xml><?xml version="1.0" encoding="utf-8"?>
<p:tagLst xmlns:a="http://schemas.openxmlformats.org/drawingml/2006/main" xmlns:r="http://schemas.openxmlformats.org/officeDocument/2006/relationships" xmlns:p="http://schemas.openxmlformats.org/presentationml/2006/main">
  <p:tag name="PLUS_ID" val="role_1"/>
</p:tagLst>
</file>

<file path=ppt/tags/tag140.xml><?xml version="1.0" encoding="utf-8"?>
<p:tagLst xmlns:a="http://schemas.openxmlformats.org/drawingml/2006/main" xmlns:r="http://schemas.openxmlformats.org/officeDocument/2006/relationships" xmlns:p="http://schemas.openxmlformats.org/presentationml/2006/main">
  <p:tag name="PLUS_ID" val="outro_text"/>
</p:tagLst>
</file>

<file path=ppt/tags/tag141.xml><?xml version="1.0" encoding="utf-8"?>
<p:tagLst xmlns:a="http://schemas.openxmlformats.org/drawingml/2006/main" xmlns:r="http://schemas.openxmlformats.org/officeDocument/2006/relationships" xmlns:p="http://schemas.openxmlformats.org/presentationml/2006/main">
  <p:tag name="PLUS_ID" val="logo"/>
</p:tagLst>
</file>

<file path=ppt/tags/tag15.xml><?xml version="1.0" encoding="utf-8"?>
<p:tagLst xmlns:a="http://schemas.openxmlformats.org/drawingml/2006/main" xmlns:r="http://schemas.openxmlformats.org/officeDocument/2006/relationships" xmlns:p="http://schemas.openxmlformats.org/presentationml/2006/main">
  <p:tag name="PLUS_ID" val="role_1"/>
</p:tagLst>
</file>

<file path=ppt/tags/tag16.xml><?xml version="1.0" encoding="utf-8"?>
<p:tagLst xmlns:a="http://schemas.openxmlformats.org/drawingml/2006/main" xmlns:r="http://schemas.openxmlformats.org/officeDocument/2006/relationships" xmlns:p="http://schemas.openxmlformats.org/presentationml/2006/main">
  <p:tag name="PLUS_ID" val="title"/>
</p:tagLst>
</file>

<file path=ppt/tags/tag17.xml><?xml version="1.0" encoding="utf-8"?>
<p:tagLst xmlns:a="http://schemas.openxmlformats.org/drawingml/2006/main" xmlns:r="http://schemas.openxmlformats.org/officeDocument/2006/relationships" xmlns:p="http://schemas.openxmlformats.org/presentationml/2006/main">
  <p:tag name="PLUS_ID" val="logo"/>
</p:tagLst>
</file>

<file path=ppt/tags/tag18.xml><?xml version="1.0" encoding="utf-8"?>
<p:tagLst xmlns:a="http://schemas.openxmlformats.org/drawingml/2006/main" xmlns:r="http://schemas.openxmlformats.org/officeDocument/2006/relationships" xmlns:p="http://schemas.openxmlformats.org/presentationml/2006/main">
  <p:tag name="PLUS_ID" val="detail_0"/>
</p:tagLst>
</file>

<file path=ppt/tags/tag19.xml><?xml version="1.0" encoding="utf-8"?>
<p:tagLst xmlns:a="http://schemas.openxmlformats.org/drawingml/2006/main" xmlns:r="http://schemas.openxmlformats.org/officeDocument/2006/relationships" xmlns:p="http://schemas.openxmlformats.org/presentationml/2006/main">
  <p:tag name="PLUS_ID" val="detail_1"/>
</p:tagLst>
</file>

<file path=ppt/tags/tag2.xml><?xml version="1.0" encoding="utf-8"?>
<p:tagLst xmlns:a="http://schemas.openxmlformats.org/drawingml/2006/main" xmlns:r="http://schemas.openxmlformats.org/officeDocument/2006/relationships" xmlns:p="http://schemas.openxmlformats.org/presentationml/2006/main">
  <p:tag name="PLUS_THEME" val="background_0"/>
</p:tagLst>
</file>

<file path=ppt/tags/tag20.xml><?xml version="1.0" encoding="utf-8"?>
<p:tagLst xmlns:a="http://schemas.openxmlformats.org/drawingml/2006/main" xmlns:r="http://schemas.openxmlformats.org/officeDocument/2006/relationships" xmlns:p="http://schemas.openxmlformats.org/presentationml/2006/main">
  <p:tag name="PLUS_ID" val="detail_2"/>
</p:tagLst>
</file>

<file path=ppt/tags/tag21.xml><?xml version="1.0" encoding="utf-8"?>
<p:tagLst xmlns:a="http://schemas.openxmlformats.org/drawingml/2006/main" xmlns:r="http://schemas.openxmlformats.org/officeDocument/2006/relationships" xmlns:p="http://schemas.openxmlformats.org/presentationml/2006/main">
  <p:tag name="PLUS_ID" val="header_0"/>
</p:tagLst>
</file>

<file path=ppt/tags/tag22.xml><?xml version="1.0" encoding="utf-8"?>
<p:tagLst xmlns:a="http://schemas.openxmlformats.org/drawingml/2006/main" xmlns:r="http://schemas.openxmlformats.org/officeDocument/2006/relationships" xmlns:p="http://schemas.openxmlformats.org/presentationml/2006/main">
  <p:tag name="PLUS_ID" val="header_1"/>
</p:tagLst>
</file>

<file path=ppt/tags/tag23.xml><?xml version="1.0" encoding="utf-8"?>
<p:tagLst xmlns:a="http://schemas.openxmlformats.org/drawingml/2006/main" xmlns:r="http://schemas.openxmlformats.org/officeDocument/2006/relationships" xmlns:p="http://schemas.openxmlformats.org/presentationml/2006/main">
  <p:tag name="PLUS_ID" val="header_2"/>
</p:tagLst>
</file>

<file path=ppt/tags/tag24.xml><?xml version="1.0" encoding="utf-8"?>
<p:tagLst xmlns:a="http://schemas.openxmlformats.org/drawingml/2006/main" xmlns:r="http://schemas.openxmlformats.org/officeDocument/2006/relationships" xmlns:p="http://schemas.openxmlformats.org/presentationml/2006/main">
  <p:tag name="PLUS_THEME" val="background_0"/>
</p:tagLst>
</file>

<file path=ppt/tags/tag25.xml><?xml version="1.0" encoding="utf-8"?>
<p:tagLst xmlns:a="http://schemas.openxmlformats.org/drawingml/2006/main" xmlns:r="http://schemas.openxmlformats.org/officeDocument/2006/relationships" xmlns:p="http://schemas.openxmlformats.org/presentationml/2006/main">
  <p:tag name="PLUS_ID" val="title"/>
  <p:tag name="PLUS_THEME" val="font_0"/>
</p:tagLst>
</file>

<file path=ppt/tags/tag26.xml><?xml version="1.0" encoding="utf-8"?>
<p:tagLst xmlns:a="http://schemas.openxmlformats.org/drawingml/2006/main" xmlns:r="http://schemas.openxmlformats.org/officeDocument/2006/relationships" xmlns:p="http://schemas.openxmlformats.org/presentationml/2006/main">
  <p:tag name="PLUS_ID" val="image_1"/>
</p:tagLst>
</file>

<file path=ppt/tags/tag27.xml><?xml version="1.0" encoding="utf-8"?>
<p:tagLst xmlns:a="http://schemas.openxmlformats.org/drawingml/2006/main" xmlns:r="http://schemas.openxmlformats.org/officeDocument/2006/relationships" xmlns:p="http://schemas.openxmlformats.org/presentationml/2006/main">
  <p:tag name="PLUS_ID" val="detail"/>
  <p:tag name="PLUS_THEME" val="font_0"/>
</p:tagLst>
</file>

<file path=ppt/tags/tag28.xml><?xml version="1.0" encoding="utf-8"?>
<p:tagLst xmlns:a="http://schemas.openxmlformats.org/drawingml/2006/main" xmlns:r="http://schemas.openxmlformats.org/officeDocument/2006/relationships" xmlns:p="http://schemas.openxmlformats.org/presentationml/2006/main">
  <p:tag name="PLUS_ID" val="logo"/>
</p:tagLst>
</file>

<file path=ppt/tags/tag29.xml><?xml version="1.0" encoding="utf-8"?>
<p:tagLst xmlns:a="http://schemas.openxmlformats.org/drawingml/2006/main" xmlns:r="http://schemas.openxmlformats.org/officeDocument/2006/relationships" xmlns:p="http://schemas.openxmlformats.org/presentationml/2006/main">
  <p:tag name="PLUS_ID" val="title"/>
</p:tagLst>
</file>

<file path=ppt/tags/tag3.xml><?xml version="1.0" encoding="utf-8"?>
<p:tagLst xmlns:a="http://schemas.openxmlformats.org/drawingml/2006/main" xmlns:r="http://schemas.openxmlformats.org/officeDocument/2006/relationships" xmlns:p="http://schemas.openxmlformats.org/presentationml/2006/main">
  <p:tag name="PLUS_ID" val="presentation_title"/>
  <p:tag name="PLUS_THEME" val="font_0"/>
</p:tagLst>
</file>

<file path=ppt/tags/tag30.xml><?xml version="1.0" encoding="utf-8"?>
<p:tagLst xmlns:a="http://schemas.openxmlformats.org/drawingml/2006/main" xmlns:r="http://schemas.openxmlformats.org/officeDocument/2006/relationships" xmlns:p="http://schemas.openxmlformats.org/presentationml/2006/main">
  <p:tag name="PLUS_ID" val="detail_0"/>
</p:tagLst>
</file>

<file path=ppt/tags/tag31.xml><?xml version="1.0" encoding="utf-8"?>
<p:tagLst xmlns:a="http://schemas.openxmlformats.org/drawingml/2006/main" xmlns:r="http://schemas.openxmlformats.org/officeDocument/2006/relationships" xmlns:p="http://schemas.openxmlformats.org/presentationml/2006/main">
  <p:tag name="PLUS_ID" val="detail_1"/>
</p:tagLst>
</file>

<file path=ppt/tags/tag32.xml><?xml version="1.0" encoding="utf-8"?>
<p:tagLst xmlns:a="http://schemas.openxmlformats.org/drawingml/2006/main" xmlns:r="http://schemas.openxmlformats.org/officeDocument/2006/relationships" xmlns:p="http://schemas.openxmlformats.org/presentationml/2006/main">
  <p:tag name="PLUS_ID" val="detail_2"/>
</p:tagLst>
</file>

<file path=ppt/tags/tag33.xml><?xml version="1.0" encoding="utf-8"?>
<p:tagLst xmlns:a="http://schemas.openxmlformats.org/drawingml/2006/main" xmlns:r="http://schemas.openxmlformats.org/officeDocument/2006/relationships" xmlns:p="http://schemas.openxmlformats.org/presentationml/2006/main">
  <p:tag name="PLUS_ID" val="header_0"/>
</p:tagLst>
</file>

<file path=ppt/tags/tag34.xml><?xml version="1.0" encoding="utf-8"?>
<p:tagLst xmlns:a="http://schemas.openxmlformats.org/drawingml/2006/main" xmlns:r="http://schemas.openxmlformats.org/officeDocument/2006/relationships" xmlns:p="http://schemas.openxmlformats.org/presentationml/2006/main">
  <p:tag name="PLUS_ID" val="header_1"/>
</p:tagLst>
</file>

<file path=ppt/tags/tag35.xml><?xml version="1.0" encoding="utf-8"?>
<p:tagLst xmlns:a="http://schemas.openxmlformats.org/drawingml/2006/main" xmlns:r="http://schemas.openxmlformats.org/officeDocument/2006/relationships" xmlns:p="http://schemas.openxmlformats.org/presentationml/2006/main">
  <p:tag name="PLUS_ID" val="header_2"/>
</p:tagLst>
</file>

<file path=ppt/tags/tag36.xml><?xml version="1.0" encoding="utf-8"?>
<p:tagLst xmlns:a="http://schemas.openxmlformats.org/drawingml/2006/main" xmlns:r="http://schemas.openxmlformats.org/officeDocument/2006/relationships" xmlns:p="http://schemas.openxmlformats.org/presentationml/2006/main">
  <p:tag name="PLUS_ID" val="logo"/>
</p:tagLst>
</file>

<file path=ppt/tags/tag37.xml><?xml version="1.0" encoding="utf-8"?>
<p:tagLst xmlns:a="http://schemas.openxmlformats.org/drawingml/2006/main" xmlns:r="http://schemas.openxmlformats.org/officeDocument/2006/relationships" xmlns:p="http://schemas.openxmlformats.org/presentationml/2006/main">
  <p:tag name="PLUS_ID" val="title"/>
</p:tagLst>
</file>

<file path=ppt/tags/tag38.xml><?xml version="1.0" encoding="utf-8"?>
<p:tagLst xmlns:a="http://schemas.openxmlformats.org/drawingml/2006/main" xmlns:r="http://schemas.openxmlformats.org/officeDocument/2006/relationships" xmlns:p="http://schemas.openxmlformats.org/presentationml/2006/main">
  <p:tag name="PLUS_ID" val="header_0"/>
</p:tagLst>
</file>

<file path=ppt/tags/tag39.xml><?xml version="1.0" encoding="utf-8"?>
<p:tagLst xmlns:a="http://schemas.openxmlformats.org/drawingml/2006/main" xmlns:r="http://schemas.openxmlformats.org/officeDocument/2006/relationships" xmlns:p="http://schemas.openxmlformats.org/presentationml/2006/main">
  <p:tag name="PLUS_ID" val="detail_0"/>
</p:tagLst>
</file>

<file path=ppt/tags/tag4.xml><?xml version="1.0" encoding="utf-8"?>
<p:tagLst xmlns:a="http://schemas.openxmlformats.org/drawingml/2006/main" xmlns:r="http://schemas.openxmlformats.org/officeDocument/2006/relationships" xmlns:p="http://schemas.openxmlformats.org/presentationml/2006/main">
  <p:tag name="PLUS_ID" val="date"/>
  <p:tag name="PLUS_THEME" val="font_0"/>
</p:tagLst>
</file>

<file path=ppt/tags/tag40.xml><?xml version="1.0" encoding="utf-8"?>
<p:tagLst xmlns:a="http://schemas.openxmlformats.org/drawingml/2006/main" xmlns:r="http://schemas.openxmlformats.org/officeDocument/2006/relationships" xmlns:p="http://schemas.openxmlformats.org/presentationml/2006/main">
  <p:tag name="PLUS_ID" val="logo"/>
</p:tagLst>
</file>

<file path=ppt/tags/tag41.xml><?xml version="1.0" encoding="utf-8"?>
<p:tagLst xmlns:a="http://schemas.openxmlformats.org/drawingml/2006/main" xmlns:r="http://schemas.openxmlformats.org/officeDocument/2006/relationships" xmlns:p="http://schemas.openxmlformats.org/presentationml/2006/main">
  <p:tag name="PLUS_ID" val="title"/>
</p:tagLst>
</file>

<file path=ppt/tags/tag42.xml><?xml version="1.0" encoding="utf-8"?>
<p:tagLst xmlns:a="http://schemas.openxmlformats.org/drawingml/2006/main" xmlns:r="http://schemas.openxmlformats.org/officeDocument/2006/relationships" xmlns:p="http://schemas.openxmlformats.org/presentationml/2006/main">
  <p:tag name="PLUS_ID" val="header_0"/>
</p:tagLst>
</file>

<file path=ppt/tags/tag43.xml><?xml version="1.0" encoding="utf-8"?>
<p:tagLst xmlns:a="http://schemas.openxmlformats.org/drawingml/2006/main" xmlns:r="http://schemas.openxmlformats.org/officeDocument/2006/relationships" xmlns:p="http://schemas.openxmlformats.org/presentationml/2006/main">
  <p:tag name="PLUS_ID" val="detail_0"/>
</p:tagLst>
</file>

<file path=ppt/tags/tag44.xml><?xml version="1.0" encoding="utf-8"?>
<p:tagLst xmlns:a="http://schemas.openxmlformats.org/drawingml/2006/main" xmlns:r="http://schemas.openxmlformats.org/officeDocument/2006/relationships" xmlns:p="http://schemas.openxmlformats.org/presentationml/2006/main">
  <p:tag name="PLUS_ID" val="logo"/>
</p:tagLst>
</file>

<file path=ppt/tags/tag45.xml><?xml version="1.0" encoding="utf-8"?>
<p:tagLst xmlns:a="http://schemas.openxmlformats.org/drawingml/2006/main" xmlns:r="http://schemas.openxmlformats.org/officeDocument/2006/relationships" xmlns:p="http://schemas.openxmlformats.org/presentationml/2006/main">
  <p:tag name="PLUS_ID" val="title"/>
</p:tagLst>
</file>

<file path=ppt/tags/tag46.xml><?xml version="1.0" encoding="utf-8"?>
<p:tagLst xmlns:a="http://schemas.openxmlformats.org/drawingml/2006/main" xmlns:r="http://schemas.openxmlformats.org/officeDocument/2006/relationships" xmlns:p="http://schemas.openxmlformats.org/presentationml/2006/main">
  <p:tag name="PLUS_ID" val="header_0"/>
</p:tagLst>
</file>

<file path=ppt/tags/tag47.xml><?xml version="1.0" encoding="utf-8"?>
<p:tagLst xmlns:a="http://schemas.openxmlformats.org/drawingml/2006/main" xmlns:r="http://schemas.openxmlformats.org/officeDocument/2006/relationships" xmlns:p="http://schemas.openxmlformats.org/presentationml/2006/main">
  <p:tag name="PLUS_ID" val="detail_0"/>
</p:tagLst>
</file>

<file path=ppt/tags/tag48.xml><?xml version="1.0" encoding="utf-8"?>
<p:tagLst xmlns:a="http://schemas.openxmlformats.org/drawingml/2006/main" xmlns:r="http://schemas.openxmlformats.org/officeDocument/2006/relationships" xmlns:p="http://schemas.openxmlformats.org/presentationml/2006/main">
  <p:tag name="PLUS_ID" val="header_1"/>
</p:tagLst>
</file>

<file path=ppt/tags/tag49.xml><?xml version="1.0" encoding="utf-8"?>
<p:tagLst xmlns:a="http://schemas.openxmlformats.org/drawingml/2006/main" xmlns:r="http://schemas.openxmlformats.org/officeDocument/2006/relationships" xmlns:p="http://schemas.openxmlformats.org/presentationml/2006/main">
  <p:tag name="PLUS_ID" val="detail_1"/>
</p:tagLst>
</file>

<file path=ppt/tags/tag5.xml><?xml version="1.0" encoding="utf-8"?>
<p:tagLst xmlns:a="http://schemas.openxmlformats.org/drawingml/2006/main" xmlns:r="http://schemas.openxmlformats.org/officeDocument/2006/relationships" xmlns:p="http://schemas.openxmlformats.org/presentationml/2006/main">
  <p:tag name="PLUS_ID" val="presentation_subtitle"/>
</p:tagLst>
</file>

<file path=ppt/tags/tag50.xml><?xml version="1.0" encoding="utf-8"?>
<p:tagLst xmlns:a="http://schemas.openxmlformats.org/drawingml/2006/main" xmlns:r="http://schemas.openxmlformats.org/officeDocument/2006/relationships" xmlns:p="http://schemas.openxmlformats.org/presentationml/2006/main">
  <p:tag name="PLUS_ID" val="logo"/>
</p:tagLst>
</file>

<file path=ppt/tags/tag51.xml><?xml version="1.0" encoding="utf-8"?>
<p:tagLst xmlns:a="http://schemas.openxmlformats.org/drawingml/2006/main" xmlns:r="http://schemas.openxmlformats.org/officeDocument/2006/relationships" xmlns:p="http://schemas.openxmlformats.org/presentationml/2006/main">
  <p:tag name="PLUS_ID" val="title"/>
</p:tagLst>
</file>

<file path=ppt/tags/tag52.xml><?xml version="1.0" encoding="utf-8"?>
<p:tagLst xmlns:a="http://schemas.openxmlformats.org/drawingml/2006/main" xmlns:r="http://schemas.openxmlformats.org/officeDocument/2006/relationships" xmlns:p="http://schemas.openxmlformats.org/presentationml/2006/main">
  <p:tag name="PLUS_ID" val="logo"/>
</p:tagLst>
</file>

<file path=ppt/tags/tag53.xml><?xml version="1.0" encoding="utf-8"?>
<p:tagLst xmlns:a="http://schemas.openxmlformats.org/drawingml/2006/main" xmlns:r="http://schemas.openxmlformats.org/officeDocument/2006/relationships" xmlns:p="http://schemas.openxmlformats.org/presentationml/2006/main">
  <p:tag name="PLUS_ID" val="detail_0"/>
</p:tagLst>
</file>

<file path=ppt/tags/tag54.xml><?xml version="1.0" encoding="utf-8"?>
<p:tagLst xmlns:a="http://schemas.openxmlformats.org/drawingml/2006/main" xmlns:r="http://schemas.openxmlformats.org/officeDocument/2006/relationships" xmlns:p="http://schemas.openxmlformats.org/presentationml/2006/main">
  <p:tag name="PLUS_ID" val="detail_1"/>
</p:tagLst>
</file>

<file path=ppt/tags/tag55.xml><?xml version="1.0" encoding="utf-8"?>
<p:tagLst xmlns:a="http://schemas.openxmlformats.org/drawingml/2006/main" xmlns:r="http://schemas.openxmlformats.org/officeDocument/2006/relationships" xmlns:p="http://schemas.openxmlformats.org/presentationml/2006/main">
  <p:tag name="PLUS_ID" val="header_0"/>
</p:tagLst>
</file>

<file path=ppt/tags/tag56.xml><?xml version="1.0" encoding="utf-8"?>
<p:tagLst xmlns:a="http://schemas.openxmlformats.org/drawingml/2006/main" xmlns:r="http://schemas.openxmlformats.org/officeDocument/2006/relationships" xmlns:p="http://schemas.openxmlformats.org/presentationml/2006/main">
  <p:tag name="PLUS_ID" val="header_1"/>
</p:tagLst>
</file>

<file path=ppt/tags/tag57.xml><?xml version="1.0" encoding="utf-8"?>
<p:tagLst xmlns:a="http://schemas.openxmlformats.org/drawingml/2006/main" xmlns:r="http://schemas.openxmlformats.org/officeDocument/2006/relationships" xmlns:p="http://schemas.openxmlformats.org/presentationml/2006/main">
  <p:tag name="PLUS_ID" val="detail_2"/>
</p:tagLst>
</file>

<file path=ppt/tags/tag58.xml><?xml version="1.0" encoding="utf-8"?>
<p:tagLst xmlns:a="http://schemas.openxmlformats.org/drawingml/2006/main" xmlns:r="http://schemas.openxmlformats.org/officeDocument/2006/relationships" xmlns:p="http://schemas.openxmlformats.org/presentationml/2006/main">
  <p:tag name="PLUS_ID" val="detail_3"/>
</p:tagLst>
</file>

<file path=ppt/tags/tag59.xml><?xml version="1.0" encoding="utf-8"?>
<p:tagLst xmlns:a="http://schemas.openxmlformats.org/drawingml/2006/main" xmlns:r="http://schemas.openxmlformats.org/officeDocument/2006/relationships" xmlns:p="http://schemas.openxmlformats.org/presentationml/2006/main">
  <p:tag name="PLUS_ID" val="header_2"/>
</p:tagLst>
</file>

<file path=ppt/tags/tag6.xml><?xml version="1.0" encoding="utf-8"?>
<p:tagLst xmlns:a="http://schemas.openxmlformats.org/drawingml/2006/main" xmlns:r="http://schemas.openxmlformats.org/officeDocument/2006/relationships" xmlns:p="http://schemas.openxmlformats.org/presentationml/2006/main">
  <p:tag name="PLUS_ID" val="image"/>
</p:tagLst>
</file>

<file path=ppt/tags/tag60.xml><?xml version="1.0" encoding="utf-8"?>
<p:tagLst xmlns:a="http://schemas.openxmlformats.org/drawingml/2006/main" xmlns:r="http://schemas.openxmlformats.org/officeDocument/2006/relationships" xmlns:p="http://schemas.openxmlformats.org/presentationml/2006/main">
  <p:tag name="PLUS_ID" val="header_3"/>
</p:tagLst>
</file>

<file path=ppt/tags/tag61.xml><?xml version="1.0" encoding="utf-8"?>
<p:tagLst xmlns:a="http://schemas.openxmlformats.org/drawingml/2006/main" xmlns:r="http://schemas.openxmlformats.org/officeDocument/2006/relationships" xmlns:p="http://schemas.openxmlformats.org/presentationml/2006/main">
  <p:tag name="PLUS_ID" val="title"/>
</p:tagLst>
</file>

<file path=ppt/tags/tag62.xml><?xml version="1.0" encoding="utf-8"?>
<p:tagLst xmlns:a="http://schemas.openxmlformats.org/drawingml/2006/main" xmlns:r="http://schemas.openxmlformats.org/officeDocument/2006/relationships" xmlns:p="http://schemas.openxmlformats.org/presentationml/2006/main">
  <p:tag name="PLUS_ID" val="detail_0"/>
</p:tagLst>
</file>

<file path=ppt/tags/tag63.xml><?xml version="1.0" encoding="utf-8"?>
<p:tagLst xmlns:a="http://schemas.openxmlformats.org/drawingml/2006/main" xmlns:r="http://schemas.openxmlformats.org/officeDocument/2006/relationships" xmlns:p="http://schemas.openxmlformats.org/presentationml/2006/main">
  <p:tag name="PLUS_ID" val="detail_1"/>
</p:tagLst>
</file>

<file path=ppt/tags/tag64.xml><?xml version="1.0" encoding="utf-8"?>
<p:tagLst xmlns:a="http://schemas.openxmlformats.org/drawingml/2006/main" xmlns:r="http://schemas.openxmlformats.org/officeDocument/2006/relationships" xmlns:p="http://schemas.openxmlformats.org/presentationml/2006/main">
  <p:tag name="PLUS_ID" val="header_0"/>
</p:tagLst>
</file>

<file path=ppt/tags/tag65.xml><?xml version="1.0" encoding="utf-8"?>
<p:tagLst xmlns:a="http://schemas.openxmlformats.org/drawingml/2006/main" xmlns:r="http://schemas.openxmlformats.org/officeDocument/2006/relationships" xmlns:p="http://schemas.openxmlformats.org/presentationml/2006/main">
  <p:tag name="PLUS_ID" val="header_1"/>
</p:tagLst>
</file>

<file path=ppt/tags/tag66.xml><?xml version="1.0" encoding="utf-8"?>
<p:tagLst xmlns:a="http://schemas.openxmlformats.org/drawingml/2006/main" xmlns:r="http://schemas.openxmlformats.org/officeDocument/2006/relationships" xmlns:p="http://schemas.openxmlformats.org/presentationml/2006/main">
  <p:tag name="PLUS_ID" val="logo"/>
</p:tagLst>
</file>

<file path=ppt/tags/tag67.xml><?xml version="1.0" encoding="utf-8"?>
<p:tagLst xmlns:a="http://schemas.openxmlformats.org/drawingml/2006/main" xmlns:r="http://schemas.openxmlformats.org/officeDocument/2006/relationships" xmlns:p="http://schemas.openxmlformats.org/presentationml/2006/main">
  <p:tag name="PLUS_ID" val="chapter"/>
</p:tagLst>
</file>

<file path=ppt/tags/tag68.xml><?xml version="1.0" encoding="utf-8"?>
<p:tagLst xmlns:a="http://schemas.openxmlformats.org/drawingml/2006/main" xmlns:r="http://schemas.openxmlformats.org/officeDocument/2006/relationships" xmlns:p="http://schemas.openxmlformats.org/presentationml/2006/main">
  <p:tag name="PLUS_ID" val="title"/>
</p:tagLst>
</file>

<file path=ppt/tags/tag69.xml><?xml version="1.0" encoding="utf-8"?>
<p:tagLst xmlns:a="http://schemas.openxmlformats.org/drawingml/2006/main" xmlns:r="http://schemas.openxmlformats.org/officeDocument/2006/relationships" xmlns:p="http://schemas.openxmlformats.org/presentationml/2006/main">
  <p:tag name="PLUS_ID" val="detail_0"/>
</p:tagLst>
</file>

<file path=ppt/tags/tag7.xml><?xml version="1.0" encoding="utf-8"?>
<p:tagLst xmlns:a="http://schemas.openxmlformats.org/drawingml/2006/main" xmlns:r="http://schemas.openxmlformats.org/officeDocument/2006/relationships" xmlns:p="http://schemas.openxmlformats.org/presentationml/2006/main">
  <p:tag name="PLUS_ID" val="title"/>
</p:tagLst>
</file>

<file path=ppt/tags/tag70.xml><?xml version="1.0" encoding="utf-8"?>
<p:tagLst xmlns:a="http://schemas.openxmlformats.org/drawingml/2006/main" xmlns:r="http://schemas.openxmlformats.org/officeDocument/2006/relationships" xmlns:p="http://schemas.openxmlformats.org/presentationml/2006/main">
  <p:tag name="PLUS_ID" val="detail_1"/>
</p:tagLst>
</file>

<file path=ppt/tags/tag71.xml><?xml version="1.0" encoding="utf-8"?>
<p:tagLst xmlns:a="http://schemas.openxmlformats.org/drawingml/2006/main" xmlns:r="http://schemas.openxmlformats.org/officeDocument/2006/relationships" xmlns:p="http://schemas.openxmlformats.org/presentationml/2006/main">
  <p:tag name="PLUS_ID" val="header_0"/>
</p:tagLst>
</file>

<file path=ppt/tags/tag72.xml><?xml version="1.0" encoding="utf-8"?>
<p:tagLst xmlns:a="http://schemas.openxmlformats.org/drawingml/2006/main" xmlns:r="http://schemas.openxmlformats.org/officeDocument/2006/relationships" xmlns:p="http://schemas.openxmlformats.org/presentationml/2006/main">
  <p:tag name="PLUS_ID" val="header_1"/>
</p:tagLst>
</file>

<file path=ppt/tags/tag73.xml><?xml version="1.0" encoding="utf-8"?>
<p:tagLst xmlns:a="http://schemas.openxmlformats.org/drawingml/2006/main" xmlns:r="http://schemas.openxmlformats.org/officeDocument/2006/relationships" xmlns:p="http://schemas.openxmlformats.org/presentationml/2006/main">
  <p:tag name="PLUS_ID" val="logo"/>
</p:tagLst>
</file>

<file path=ppt/tags/tag74.xml><?xml version="1.0" encoding="utf-8"?>
<p:tagLst xmlns:a="http://schemas.openxmlformats.org/drawingml/2006/main" xmlns:r="http://schemas.openxmlformats.org/officeDocument/2006/relationships" xmlns:p="http://schemas.openxmlformats.org/presentationml/2006/main">
  <p:tag name="PLUS_ID" val="image_1"/>
</p:tagLst>
</file>

<file path=ppt/tags/tag75.xml><?xml version="1.0" encoding="utf-8"?>
<p:tagLst xmlns:a="http://schemas.openxmlformats.org/drawingml/2006/main" xmlns:r="http://schemas.openxmlformats.org/officeDocument/2006/relationships" xmlns:p="http://schemas.openxmlformats.org/presentationml/2006/main">
  <p:tag name="PLUS_ID" val="chapter"/>
</p:tagLst>
</file>

<file path=ppt/tags/tag76.xml><?xml version="1.0" encoding="utf-8"?>
<p:tagLst xmlns:a="http://schemas.openxmlformats.org/drawingml/2006/main" xmlns:r="http://schemas.openxmlformats.org/officeDocument/2006/relationships" xmlns:p="http://schemas.openxmlformats.org/presentationml/2006/main">
  <p:tag name="PLUS_ID" val="title"/>
</p:tagLst>
</file>

<file path=ppt/tags/tag77.xml><?xml version="1.0" encoding="utf-8"?>
<p:tagLst xmlns:a="http://schemas.openxmlformats.org/drawingml/2006/main" xmlns:r="http://schemas.openxmlformats.org/officeDocument/2006/relationships" xmlns:p="http://schemas.openxmlformats.org/presentationml/2006/main">
  <p:tag name="PLUS_ID" val="logo"/>
</p:tagLst>
</file>

<file path=ppt/tags/tag78.xml><?xml version="1.0" encoding="utf-8"?>
<p:tagLst xmlns:a="http://schemas.openxmlformats.org/drawingml/2006/main" xmlns:r="http://schemas.openxmlformats.org/officeDocument/2006/relationships" xmlns:p="http://schemas.openxmlformats.org/presentationml/2006/main">
  <p:tag name="PLUS_ID" val="detail_0"/>
</p:tagLst>
</file>

<file path=ppt/tags/tag79.xml><?xml version="1.0" encoding="utf-8"?>
<p:tagLst xmlns:a="http://schemas.openxmlformats.org/drawingml/2006/main" xmlns:r="http://schemas.openxmlformats.org/officeDocument/2006/relationships" xmlns:p="http://schemas.openxmlformats.org/presentationml/2006/main">
  <p:tag name="PLUS_ID" val="detail_1"/>
</p:tagLst>
</file>

<file path=ppt/tags/tag8.xml><?xml version="1.0" encoding="utf-8"?>
<p:tagLst xmlns:a="http://schemas.openxmlformats.org/drawingml/2006/main" xmlns:r="http://schemas.openxmlformats.org/officeDocument/2006/relationships" xmlns:p="http://schemas.openxmlformats.org/presentationml/2006/main">
  <p:tag name="PLUS_ID" val="logo"/>
</p:tagLst>
</file>

<file path=ppt/tags/tag80.xml><?xml version="1.0" encoding="utf-8"?>
<p:tagLst xmlns:a="http://schemas.openxmlformats.org/drawingml/2006/main" xmlns:r="http://schemas.openxmlformats.org/officeDocument/2006/relationships" xmlns:p="http://schemas.openxmlformats.org/presentationml/2006/main">
  <p:tag name="PLUS_ID" val="header_0"/>
</p:tagLst>
</file>

<file path=ppt/tags/tag81.xml><?xml version="1.0" encoding="utf-8"?>
<p:tagLst xmlns:a="http://schemas.openxmlformats.org/drawingml/2006/main" xmlns:r="http://schemas.openxmlformats.org/officeDocument/2006/relationships" xmlns:p="http://schemas.openxmlformats.org/presentationml/2006/main">
  <p:tag name="PLUS_ID" val="header_1"/>
</p:tagLst>
</file>

<file path=ppt/tags/tag82.xml><?xml version="1.0" encoding="utf-8"?>
<p:tagLst xmlns:a="http://schemas.openxmlformats.org/drawingml/2006/main" xmlns:r="http://schemas.openxmlformats.org/officeDocument/2006/relationships" xmlns:p="http://schemas.openxmlformats.org/presentationml/2006/main">
  <p:tag name="PLUS_ID" val="detail_2"/>
</p:tagLst>
</file>

<file path=ppt/tags/tag83.xml><?xml version="1.0" encoding="utf-8"?>
<p:tagLst xmlns:a="http://schemas.openxmlformats.org/drawingml/2006/main" xmlns:r="http://schemas.openxmlformats.org/officeDocument/2006/relationships" xmlns:p="http://schemas.openxmlformats.org/presentationml/2006/main">
  <p:tag name="PLUS_ID" val="detail_3"/>
</p:tagLst>
</file>

<file path=ppt/tags/tag84.xml><?xml version="1.0" encoding="utf-8"?>
<p:tagLst xmlns:a="http://schemas.openxmlformats.org/drawingml/2006/main" xmlns:r="http://schemas.openxmlformats.org/officeDocument/2006/relationships" xmlns:p="http://schemas.openxmlformats.org/presentationml/2006/main">
  <p:tag name="PLUS_ID" val="header_2"/>
</p:tagLst>
</file>

<file path=ppt/tags/tag85.xml><?xml version="1.0" encoding="utf-8"?>
<p:tagLst xmlns:a="http://schemas.openxmlformats.org/drawingml/2006/main" xmlns:r="http://schemas.openxmlformats.org/officeDocument/2006/relationships" xmlns:p="http://schemas.openxmlformats.org/presentationml/2006/main">
  <p:tag name="PLUS_ID" val="header_3"/>
</p:tagLst>
</file>

<file path=ppt/tags/tag86.xml><?xml version="1.0" encoding="utf-8"?>
<p:tagLst xmlns:a="http://schemas.openxmlformats.org/drawingml/2006/main" xmlns:r="http://schemas.openxmlformats.org/officeDocument/2006/relationships" xmlns:p="http://schemas.openxmlformats.org/presentationml/2006/main">
  <p:tag name="PLUS_ID" val="detail_4"/>
</p:tagLst>
</file>

<file path=ppt/tags/tag87.xml><?xml version="1.0" encoding="utf-8"?>
<p:tagLst xmlns:a="http://schemas.openxmlformats.org/drawingml/2006/main" xmlns:r="http://schemas.openxmlformats.org/officeDocument/2006/relationships" xmlns:p="http://schemas.openxmlformats.org/presentationml/2006/main">
  <p:tag name="PLUS_ID" val="header_4"/>
</p:tagLst>
</file>

<file path=ppt/tags/tag88.xml><?xml version="1.0" encoding="utf-8"?>
<p:tagLst xmlns:a="http://schemas.openxmlformats.org/drawingml/2006/main" xmlns:r="http://schemas.openxmlformats.org/officeDocument/2006/relationships" xmlns:p="http://schemas.openxmlformats.org/presentationml/2006/main">
  <p:tag name="PLUS_ID" val="title"/>
</p:tagLst>
</file>

<file path=ppt/tags/tag89.xml><?xml version="1.0" encoding="utf-8"?>
<p:tagLst xmlns:a="http://schemas.openxmlformats.org/drawingml/2006/main" xmlns:r="http://schemas.openxmlformats.org/officeDocument/2006/relationships" xmlns:p="http://schemas.openxmlformats.org/presentationml/2006/main">
  <p:tag name="PLUS_ID" val="detail_1"/>
</p:tagLst>
</file>

<file path=ppt/tags/tag9.xml><?xml version="1.0" encoding="utf-8"?>
<p:tagLst xmlns:a="http://schemas.openxmlformats.org/drawingml/2006/main" xmlns:r="http://schemas.openxmlformats.org/officeDocument/2006/relationships" xmlns:p="http://schemas.openxmlformats.org/presentationml/2006/main">
  <p:tag name="PLUS_ID" val="name_0"/>
</p:tagLst>
</file>

<file path=ppt/tags/tag90.xml><?xml version="1.0" encoding="utf-8"?>
<p:tagLst xmlns:a="http://schemas.openxmlformats.org/drawingml/2006/main" xmlns:r="http://schemas.openxmlformats.org/officeDocument/2006/relationships" xmlns:p="http://schemas.openxmlformats.org/presentationml/2006/main">
  <p:tag name="PLUS_ID" val="detail_2"/>
</p:tagLst>
</file>

<file path=ppt/tags/tag91.xml><?xml version="1.0" encoding="utf-8"?>
<p:tagLst xmlns:a="http://schemas.openxmlformats.org/drawingml/2006/main" xmlns:r="http://schemas.openxmlformats.org/officeDocument/2006/relationships" xmlns:p="http://schemas.openxmlformats.org/presentationml/2006/main">
  <p:tag name="PLUS_ID" val="logo"/>
</p:tagLst>
</file>

<file path=ppt/tags/tag92.xml><?xml version="1.0" encoding="utf-8"?>
<p:tagLst xmlns:a="http://schemas.openxmlformats.org/drawingml/2006/main" xmlns:r="http://schemas.openxmlformats.org/officeDocument/2006/relationships" xmlns:p="http://schemas.openxmlformats.org/presentationml/2006/main">
  <p:tag name="PLUS_ID" val="chapter"/>
</p:tagLst>
</file>

<file path=ppt/tags/tag93.xml><?xml version="1.0" encoding="utf-8"?>
<p:tagLst xmlns:a="http://schemas.openxmlformats.org/drawingml/2006/main" xmlns:r="http://schemas.openxmlformats.org/officeDocument/2006/relationships" xmlns:p="http://schemas.openxmlformats.org/presentationml/2006/main">
  <p:tag name="PLUS_ID" val="chart_title_0"/>
</p:tagLst>
</file>

<file path=ppt/tags/tag94.xml><?xml version="1.0" encoding="utf-8"?>
<p:tagLst xmlns:a="http://schemas.openxmlformats.org/drawingml/2006/main" xmlns:r="http://schemas.openxmlformats.org/officeDocument/2006/relationships" xmlns:p="http://schemas.openxmlformats.org/presentationml/2006/main">
  <p:tag name="PLUS_ID" val="chart_title_1"/>
</p:tagLst>
</file>

<file path=ppt/tags/tag95.xml><?xml version="1.0" encoding="utf-8"?>
<p:tagLst xmlns:a="http://schemas.openxmlformats.org/drawingml/2006/main" xmlns:r="http://schemas.openxmlformats.org/officeDocument/2006/relationships" xmlns:p="http://schemas.openxmlformats.org/presentationml/2006/main">
  <p:tag name="PLUS_ID" val="chart_title_2"/>
</p:tagLst>
</file>

<file path=ppt/tags/tag96.xml><?xml version="1.0" encoding="utf-8"?>
<p:tagLst xmlns:a="http://schemas.openxmlformats.org/drawingml/2006/main" xmlns:r="http://schemas.openxmlformats.org/officeDocument/2006/relationships" xmlns:p="http://schemas.openxmlformats.org/presentationml/2006/main">
  <p:tag name="PLUS_ID" val="detail_0"/>
</p:tagLst>
</file>

<file path=ppt/tags/tag97.xml><?xml version="1.0" encoding="utf-8"?>
<p:tagLst xmlns:a="http://schemas.openxmlformats.org/drawingml/2006/main" xmlns:r="http://schemas.openxmlformats.org/officeDocument/2006/relationships" xmlns:p="http://schemas.openxmlformats.org/presentationml/2006/main">
  <p:tag name="PLUS_ID" val="chart_title_2"/>
</p:tagLst>
</file>

<file path=ppt/tags/tag98.xml><?xml version="1.0" encoding="utf-8"?>
<p:tagLst xmlns:a="http://schemas.openxmlformats.org/drawingml/2006/main" xmlns:r="http://schemas.openxmlformats.org/officeDocument/2006/relationships" xmlns:p="http://schemas.openxmlformats.org/presentationml/2006/main">
  <p:tag name="PLUS_ID" val="detail_2"/>
</p:tagLst>
</file>

<file path=ppt/tags/tag99.xml><?xml version="1.0" encoding="utf-8"?>
<p:tagLst xmlns:a="http://schemas.openxmlformats.org/drawingml/2006/main" xmlns:r="http://schemas.openxmlformats.org/officeDocument/2006/relationships" xmlns:p="http://schemas.openxmlformats.org/presentationml/2006/main">
  <p:tag name="PLUS_ID" val="chapter"/>
</p:tagLst>
</file>

<file path=ppt/theme/theme1.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7E7CF0"/>
      </a:accent2>
      <a:accent3>
        <a:srgbClr val="FF794F"/>
      </a:accent3>
      <a:accent4>
        <a:srgbClr val="FFD90F"/>
      </a:accent4>
      <a:accent5>
        <a:srgbClr val="41A977"/>
      </a:accent5>
      <a:accent6>
        <a:srgbClr val="DD4D40"/>
      </a:accent6>
      <a:hlink>
        <a:srgbClr val="7765E3"/>
      </a:hlink>
      <a:folHlink>
        <a:srgbClr val="7765E3"/>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7E7CF0"/>
      </a:accent2>
      <a:accent3>
        <a:srgbClr val="FF794F"/>
      </a:accent3>
      <a:accent4>
        <a:srgbClr val="FFD90F"/>
      </a:accent4>
      <a:accent5>
        <a:srgbClr val="41A977"/>
      </a:accent5>
      <a:accent6>
        <a:srgbClr val="DD4D40"/>
      </a:accent6>
      <a:hlink>
        <a:srgbClr val="7765E3"/>
      </a:hlink>
      <a:folHlink>
        <a:srgbClr val="7765E3"/>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7E7CF0"/>
      </a:accent2>
      <a:accent3>
        <a:srgbClr val="FF794F"/>
      </a:accent3>
      <a:accent4>
        <a:srgbClr val="FFD90F"/>
      </a:accent4>
      <a:accent5>
        <a:srgbClr val="41A977"/>
      </a:accent5>
      <a:accent6>
        <a:srgbClr val="DD4D40"/>
      </a:accent6>
      <a:hlink>
        <a:srgbClr val="7765E3"/>
      </a:hlink>
      <a:folHlink>
        <a:srgbClr val="7765E3"/>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7E7CF0"/>
      </a:accent2>
      <a:accent3>
        <a:srgbClr val="FF794F"/>
      </a:accent3>
      <a:accent4>
        <a:srgbClr val="FFD90F"/>
      </a:accent4>
      <a:accent5>
        <a:srgbClr val="41A977"/>
      </a:accent5>
      <a:accent6>
        <a:srgbClr val="DD4D40"/>
      </a:accent6>
      <a:hlink>
        <a:srgbClr val="7765E3"/>
      </a:hlink>
      <a:folHlink>
        <a:srgbClr val="7765E3"/>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7E7CF0"/>
      </a:accent2>
      <a:accent3>
        <a:srgbClr val="FF794F"/>
      </a:accent3>
      <a:accent4>
        <a:srgbClr val="FFD90F"/>
      </a:accent4>
      <a:accent5>
        <a:srgbClr val="41A977"/>
      </a:accent5>
      <a:accent6>
        <a:srgbClr val="DD4D40"/>
      </a:accent6>
      <a:hlink>
        <a:srgbClr val="7765E3"/>
      </a:hlink>
      <a:folHlink>
        <a:srgbClr val="7765E3"/>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7E7CF0"/>
      </a:accent2>
      <a:accent3>
        <a:srgbClr val="FF794F"/>
      </a:accent3>
      <a:accent4>
        <a:srgbClr val="FFD90F"/>
      </a:accent4>
      <a:accent5>
        <a:srgbClr val="41A977"/>
      </a:accent5>
      <a:accent6>
        <a:srgbClr val="DD4D40"/>
      </a:accent6>
      <a:hlink>
        <a:srgbClr val="7765E3"/>
      </a:hlink>
      <a:folHlink>
        <a:srgbClr val="7765E3"/>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7E7CF0"/>
      </a:accent2>
      <a:accent3>
        <a:srgbClr val="FF794F"/>
      </a:accent3>
      <a:accent4>
        <a:srgbClr val="FFD90F"/>
      </a:accent4>
      <a:accent5>
        <a:srgbClr val="41A977"/>
      </a:accent5>
      <a:accent6>
        <a:srgbClr val="DD4D40"/>
      </a:accent6>
      <a:hlink>
        <a:srgbClr val="7765E3"/>
      </a:hlink>
      <a:folHlink>
        <a:srgbClr val="7765E3"/>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7E7CF0"/>
      </a:accent2>
      <a:accent3>
        <a:srgbClr val="FF794F"/>
      </a:accent3>
      <a:accent4>
        <a:srgbClr val="FFD90F"/>
      </a:accent4>
      <a:accent5>
        <a:srgbClr val="41A977"/>
      </a:accent5>
      <a:accent6>
        <a:srgbClr val="DD4D40"/>
      </a:accent6>
      <a:hlink>
        <a:srgbClr val="7765E3"/>
      </a:hlink>
      <a:folHlink>
        <a:srgbClr val="7765E3"/>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7.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7E7CF0"/>
      </a:accent2>
      <a:accent3>
        <a:srgbClr val="FF794F"/>
      </a:accent3>
      <a:accent4>
        <a:srgbClr val="FFD90F"/>
      </a:accent4>
      <a:accent5>
        <a:srgbClr val="41A977"/>
      </a:accent5>
      <a:accent6>
        <a:srgbClr val="DD4D40"/>
      </a:accent6>
      <a:hlink>
        <a:srgbClr val="7765E3"/>
      </a:hlink>
      <a:folHlink>
        <a:srgbClr val="7765E3"/>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8.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7E7CF0"/>
      </a:accent2>
      <a:accent3>
        <a:srgbClr val="FF794F"/>
      </a:accent3>
      <a:accent4>
        <a:srgbClr val="FFD90F"/>
      </a:accent4>
      <a:accent5>
        <a:srgbClr val="41A977"/>
      </a:accent5>
      <a:accent6>
        <a:srgbClr val="DD4D40"/>
      </a:accent6>
      <a:hlink>
        <a:srgbClr val="7765E3"/>
      </a:hlink>
      <a:folHlink>
        <a:srgbClr val="7765E3"/>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7E7CF0"/>
      </a:accent2>
      <a:accent3>
        <a:srgbClr val="FF794F"/>
      </a:accent3>
      <a:accent4>
        <a:srgbClr val="FFD90F"/>
      </a:accent4>
      <a:accent5>
        <a:srgbClr val="41A977"/>
      </a:accent5>
      <a:accent6>
        <a:srgbClr val="DD4D40"/>
      </a:accent6>
      <a:hlink>
        <a:srgbClr val="7765E3"/>
      </a:hlink>
      <a:folHlink>
        <a:srgbClr val="7765E3"/>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7E7CF0"/>
      </a:accent2>
      <a:accent3>
        <a:srgbClr val="FF794F"/>
      </a:accent3>
      <a:accent4>
        <a:srgbClr val="FFD90F"/>
      </a:accent4>
      <a:accent5>
        <a:srgbClr val="41A977"/>
      </a:accent5>
      <a:accent6>
        <a:srgbClr val="DD4D40"/>
      </a:accent6>
      <a:hlink>
        <a:srgbClr val="7765E3"/>
      </a:hlink>
      <a:folHlink>
        <a:srgbClr val="7765E3"/>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7E7CF0"/>
      </a:accent2>
      <a:accent3>
        <a:srgbClr val="FF794F"/>
      </a:accent3>
      <a:accent4>
        <a:srgbClr val="FFD90F"/>
      </a:accent4>
      <a:accent5>
        <a:srgbClr val="41A977"/>
      </a:accent5>
      <a:accent6>
        <a:srgbClr val="DD4D40"/>
      </a:accent6>
      <a:hlink>
        <a:srgbClr val="7765E3"/>
      </a:hlink>
      <a:folHlink>
        <a:srgbClr val="7765E3"/>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7E7CF0"/>
      </a:accent2>
      <a:accent3>
        <a:srgbClr val="FF794F"/>
      </a:accent3>
      <a:accent4>
        <a:srgbClr val="FFD90F"/>
      </a:accent4>
      <a:accent5>
        <a:srgbClr val="41A977"/>
      </a:accent5>
      <a:accent6>
        <a:srgbClr val="DD4D40"/>
      </a:accent6>
      <a:hlink>
        <a:srgbClr val="7765E3"/>
      </a:hlink>
      <a:folHlink>
        <a:srgbClr val="7765E3"/>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2.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7E7CF0"/>
      </a:accent2>
      <a:accent3>
        <a:srgbClr val="FF794F"/>
      </a:accent3>
      <a:accent4>
        <a:srgbClr val="FFD90F"/>
      </a:accent4>
      <a:accent5>
        <a:srgbClr val="41A977"/>
      </a:accent5>
      <a:accent6>
        <a:srgbClr val="DD4D40"/>
      </a:accent6>
      <a:hlink>
        <a:srgbClr val="7765E3"/>
      </a:hlink>
      <a:folHlink>
        <a:srgbClr val="7765E3"/>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3.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7E7CF0"/>
      </a:accent2>
      <a:accent3>
        <a:srgbClr val="FF794F"/>
      </a:accent3>
      <a:accent4>
        <a:srgbClr val="FFD90F"/>
      </a:accent4>
      <a:accent5>
        <a:srgbClr val="41A977"/>
      </a:accent5>
      <a:accent6>
        <a:srgbClr val="DD4D40"/>
      </a:accent6>
      <a:hlink>
        <a:srgbClr val="7765E3"/>
      </a:hlink>
      <a:folHlink>
        <a:srgbClr val="7765E3"/>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4.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7E7CF0"/>
      </a:accent2>
      <a:accent3>
        <a:srgbClr val="FF794F"/>
      </a:accent3>
      <a:accent4>
        <a:srgbClr val="FFD90F"/>
      </a:accent4>
      <a:accent5>
        <a:srgbClr val="41A977"/>
      </a:accent5>
      <a:accent6>
        <a:srgbClr val="DD4D40"/>
      </a:accent6>
      <a:hlink>
        <a:srgbClr val="7765E3"/>
      </a:hlink>
      <a:folHlink>
        <a:srgbClr val="7765E3"/>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5.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7E7CF0"/>
      </a:accent2>
      <a:accent3>
        <a:srgbClr val="FF794F"/>
      </a:accent3>
      <a:accent4>
        <a:srgbClr val="FFD90F"/>
      </a:accent4>
      <a:accent5>
        <a:srgbClr val="41A977"/>
      </a:accent5>
      <a:accent6>
        <a:srgbClr val="DD4D40"/>
      </a:accent6>
      <a:hlink>
        <a:srgbClr val="7765E3"/>
      </a:hlink>
      <a:folHlink>
        <a:srgbClr val="7765E3"/>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6.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7E7CF0"/>
      </a:accent2>
      <a:accent3>
        <a:srgbClr val="FF794F"/>
      </a:accent3>
      <a:accent4>
        <a:srgbClr val="FFD90F"/>
      </a:accent4>
      <a:accent5>
        <a:srgbClr val="41A977"/>
      </a:accent5>
      <a:accent6>
        <a:srgbClr val="DD4D40"/>
      </a:accent6>
      <a:hlink>
        <a:srgbClr val="7765E3"/>
      </a:hlink>
      <a:folHlink>
        <a:srgbClr val="7765E3"/>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7.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7E7CF0"/>
      </a:accent2>
      <a:accent3>
        <a:srgbClr val="FF794F"/>
      </a:accent3>
      <a:accent4>
        <a:srgbClr val="FFD90F"/>
      </a:accent4>
      <a:accent5>
        <a:srgbClr val="41A977"/>
      </a:accent5>
      <a:accent6>
        <a:srgbClr val="DD4D40"/>
      </a:accent6>
      <a:hlink>
        <a:srgbClr val="7765E3"/>
      </a:hlink>
      <a:folHlink>
        <a:srgbClr val="7765E3"/>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8.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7E7CF0"/>
      </a:accent2>
      <a:accent3>
        <a:srgbClr val="FF794F"/>
      </a:accent3>
      <a:accent4>
        <a:srgbClr val="FFD90F"/>
      </a:accent4>
      <a:accent5>
        <a:srgbClr val="41A977"/>
      </a:accent5>
      <a:accent6>
        <a:srgbClr val="DD4D40"/>
      </a:accent6>
      <a:hlink>
        <a:srgbClr val="7765E3"/>
      </a:hlink>
      <a:folHlink>
        <a:srgbClr val="7765E3"/>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9.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7E7CF0"/>
      </a:accent2>
      <a:accent3>
        <a:srgbClr val="FF794F"/>
      </a:accent3>
      <a:accent4>
        <a:srgbClr val="FFD90F"/>
      </a:accent4>
      <a:accent5>
        <a:srgbClr val="41A977"/>
      </a:accent5>
      <a:accent6>
        <a:srgbClr val="DD4D40"/>
      </a:accent6>
      <a:hlink>
        <a:srgbClr val="7765E3"/>
      </a:hlink>
      <a:folHlink>
        <a:srgbClr val="7765E3"/>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7E7CF0"/>
      </a:accent2>
      <a:accent3>
        <a:srgbClr val="FF794F"/>
      </a:accent3>
      <a:accent4>
        <a:srgbClr val="FFD90F"/>
      </a:accent4>
      <a:accent5>
        <a:srgbClr val="41A977"/>
      </a:accent5>
      <a:accent6>
        <a:srgbClr val="DD4D40"/>
      </a:accent6>
      <a:hlink>
        <a:srgbClr val="7765E3"/>
      </a:hlink>
      <a:folHlink>
        <a:srgbClr val="7765E3"/>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0.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7E7CF0"/>
      </a:accent2>
      <a:accent3>
        <a:srgbClr val="FF794F"/>
      </a:accent3>
      <a:accent4>
        <a:srgbClr val="FFD90F"/>
      </a:accent4>
      <a:accent5>
        <a:srgbClr val="41A977"/>
      </a:accent5>
      <a:accent6>
        <a:srgbClr val="DD4D40"/>
      </a:accent6>
      <a:hlink>
        <a:srgbClr val="7765E3"/>
      </a:hlink>
      <a:folHlink>
        <a:srgbClr val="7765E3"/>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3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7E7CF0"/>
      </a:accent2>
      <a:accent3>
        <a:srgbClr val="FF794F"/>
      </a:accent3>
      <a:accent4>
        <a:srgbClr val="FFD90F"/>
      </a:accent4>
      <a:accent5>
        <a:srgbClr val="41A977"/>
      </a:accent5>
      <a:accent6>
        <a:srgbClr val="DD4D40"/>
      </a:accent6>
      <a:hlink>
        <a:srgbClr val="7765E3"/>
      </a:hlink>
      <a:folHlink>
        <a:srgbClr val="7765E3"/>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7E7CF0"/>
      </a:accent2>
      <a:accent3>
        <a:srgbClr val="FF794F"/>
      </a:accent3>
      <a:accent4>
        <a:srgbClr val="FFD90F"/>
      </a:accent4>
      <a:accent5>
        <a:srgbClr val="41A977"/>
      </a:accent5>
      <a:accent6>
        <a:srgbClr val="DD4D40"/>
      </a:accent6>
      <a:hlink>
        <a:srgbClr val="7765E3"/>
      </a:hlink>
      <a:folHlink>
        <a:srgbClr val="7765E3"/>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7E7CF0"/>
      </a:accent2>
      <a:accent3>
        <a:srgbClr val="FF794F"/>
      </a:accent3>
      <a:accent4>
        <a:srgbClr val="FFD90F"/>
      </a:accent4>
      <a:accent5>
        <a:srgbClr val="41A977"/>
      </a:accent5>
      <a:accent6>
        <a:srgbClr val="DD4D40"/>
      </a:accent6>
      <a:hlink>
        <a:srgbClr val="7765E3"/>
      </a:hlink>
      <a:folHlink>
        <a:srgbClr val="7765E3"/>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7E7CF0"/>
      </a:accent2>
      <a:accent3>
        <a:srgbClr val="FF794F"/>
      </a:accent3>
      <a:accent4>
        <a:srgbClr val="FFD90F"/>
      </a:accent4>
      <a:accent5>
        <a:srgbClr val="41A977"/>
      </a:accent5>
      <a:accent6>
        <a:srgbClr val="DD4D40"/>
      </a:accent6>
      <a:hlink>
        <a:srgbClr val="7765E3"/>
      </a:hlink>
      <a:folHlink>
        <a:srgbClr val="7765E3"/>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7E7CF0"/>
      </a:accent2>
      <a:accent3>
        <a:srgbClr val="FF794F"/>
      </a:accent3>
      <a:accent4>
        <a:srgbClr val="FFD90F"/>
      </a:accent4>
      <a:accent5>
        <a:srgbClr val="41A977"/>
      </a:accent5>
      <a:accent6>
        <a:srgbClr val="DD4D40"/>
      </a:accent6>
      <a:hlink>
        <a:srgbClr val="7765E3"/>
      </a:hlink>
      <a:folHlink>
        <a:srgbClr val="7765E3"/>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Plus Default 2025">
  <a:themeElements>
    <a:clrScheme name="Plus Default">
      <a:dk1>
        <a:srgbClr val="201C20"/>
      </a:dk1>
      <a:lt1>
        <a:srgbClr val="FFFFFF"/>
      </a:lt1>
      <a:dk2>
        <a:srgbClr val="818198"/>
      </a:dk2>
      <a:lt2>
        <a:srgbClr val="F9F9FA"/>
      </a:lt2>
      <a:accent1>
        <a:srgbClr val="4340FF"/>
      </a:accent1>
      <a:accent2>
        <a:srgbClr val="7E7CF0"/>
      </a:accent2>
      <a:accent3>
        <a:srgbClr val="FF794F"/>
      </a:accent3>
      <a:accent4>
        <a:srgbClr val="FFD90F"/>
      </a:accent4>
      <a:accent5>
        <a:srgbClr val="41A977"/>
      </a:accent5>
      <a:accent6>
        <a:srgbClr val="DD4D40"/>
      </a:accent6>
      <a:hlink>
        <a:srgbClr val="7765E3"/>
      </a:hlink>
      <a:folHlink>
        <a:srgbClr val="7765E3"/>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875" row="0">
    <wetp:webextensionref xmlns:r="http://schemas.openxmlformats.org/officeDocument/2006/relationships" r:id="rId1"/>
  </wetp:taskpane>
  <wetp:taskpane dockstate="right" visibility="0" width="875" row="2">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86EF773B-67E1-4226-BF44-4B2722406486}">
  <we:reference id="wa200007130" version="1.0.0.1" store="en-US" storeType="OMEX"/>
  <we:alternateReferences>
    <we:reference id="wa200007130" version="1.0.0.1" store="wa200007130"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6C926D10-F49B-49AD-B4A2-3F61481F4712}">
  <we:reference id="wa200005566" version="3.0.0.3" store="en-US" storeType="OMEX"/>
  <we:alternateReferences>
    <we:reference id="wa200005566" version="3.0.0.3" store="wa200005566"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ocument_x0020_Purpose xmlns="f577acbf-5b0b-4b4f-9948-268e97f8d3a4">Informational</Document_x0020_Purpose>
    <Initiatives xmlns="f577acbf-5b0b-4b4f-9948-268e97f8d3a4"/>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D401524DC532D42A0E0ED886331A72B" ma:contentTypeVersion="13" ma:contentTypeDescription="Create a new document." ma:contentTypeScope="" ma:versionID="d936d863d335d354da51eb78ca1ae338">
  <xsd:schema xmlns:xsd="http://www.w3.org/2001/XMLSchema" xmlns:xs="http://www.w3.org/2001/XMLSchema" xmlns:p="http://schemas.microsoft.com/office/2006/metadata/properties" xmlns:ns2="f577acbf-5b0b-4b4f-9948-268e97f8d3a4" xmlns:ns3="b1e4d6ee-9f6f-43f8-a618-24f3d84da28f" targetNamespace="http://schemas.microsoft.com/office/2006/metadata/properties" ma:root="true" ma:fieldsID="5fbac08d56b1b04aa33acbc31e882ce9" ns2:_="" ns3:_="">
    <xsd:import namespace="f577acbf-5b0b-4b4f-9948-268e97f8d3a4"/>
    <xsd:import namespace="b1e4d6ee-9f6f-43f8-a618-24f3d84da28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Document_x0020_Purpose" minOccurs="0"/>
                <xsd:element ref="ns2:Initiatives" minOccurs="0"/>
                <xsd:element ref="ns2:MediaServiceDateTaken" minOccurs="0"/>
                <xsd:element ref="ns2:MediaServiceAutoTags"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77acbf-5b0b-4b4f-9948-268e97f8d3a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Document_x0020_Purpose" ma:index="14" nillable="true" ma:displayName="Document Purpose" ma:default="Informational" ma:format="Dropdown" ma:internalName="Document_x0020_Purpose">
      <xsd:simpleType>
        <xsd:restriction base="dms:Choice">
          <xsd:enumeration value="Informational"/>
          <xsd:enumeration value="Feature Spec"/>
          <xsd:enumeration value="Engineering Design"/>
          <xsd:enumeration value="Planning"/>
        </xsd:restriction>
      </xsd:simpleType>
    </xsd:element>
    <xsd:element name="Initiatives" ma:index="15" nillable="true" ma:displayName="Initiatives" ma:description="List of initiatives related to this document" ma:internalName="Initiatives">
      <xsd:complexType>
        <xsd:complexContent>
          <xsd:extension base="dms:MultiChoice">
            <xsd:sequence>
              <xsd:element name="Value" maxOccurs="unbounded" minOccurs="0" nillable="true">
                <xsd:simpleType>
                  <xsd:restriction base="dms:Choice">
                    <xsd:enumeration value="Add-in MAU"/>
                    <xsd:enumeration value="Custom Functions"/>
                    <xsd:enumeration value="Data &amp; Analytics"/>
                    <xsd:enumeration value="DevEx: Portals &amp; Programs"/>
                    <xsd:enumeration value="DevEx: Tools &amp; Libraries"/>
                    <xsd:enumeration value="Engineering"/>
                    <xsd:enumeration value="Excel API"/>
                    <xsd:enumeration value="In-Market Support"/>
                    <xsd:enumeration value="Maker Access"/>
                    <xsd:enumeration value="SDX Runtime &amp; Partners"/>
                    <xsd:enumeration value="SDX Service Delivery"/>
                    <xsd:enumeration value="SDX API &amp; Pipeline"/>
                    <xsd:enumeration value="Shield &amp; OCE"/>
                  </xsd:restriction>
                </xsd:simpleType>
              </xsd:element>
            </xsd:sequence>
          </xsd:extension>
        </xsd:complexContent>
      </xsd:complexType>
    </xsd:element>
    <xsd:element name="MediaServiceDateTaken" ma:index="16" nillable="true" ma:displayName="MediaServiceDateTaken" ma:hidden="true" ma:internalName="MediaServiceDateTaken" ma:readOnly="true">
      <xsd:simpleType>
        <xsd:restriction base="dms:Text"/>
      </xsd:simpleType>
    </xsd:element>
    <xsd:element name="MediaServiceAutoTags" ma:index="17" nillable="true" ma:displayName="MediaServiceAutoTags" ma:internalName="MediaServiceAutoTags"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Location" ma:index="19" nillable="true" ma:displayName="MediaServic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1e4d6ee-9f6f-43f8-a618-24f3d84da28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7AB1FA-2F28-4684-9230-02ACEB6C0B0A}">
  <ds:schemaRefs>
    <ds:schemaRef ds:uri="http://purl.org/dc/dcmitype/"/>
    <ds:schemaRef ds:uri="http://schemas.microsoft.com/office/infopath/2007/PartnerControls"/>
    <ds:schemaRef ds:uri="http://purl.org/dc/elements/1.1/"/>
    <ds:schemaRef ds:uri="http://schemas.microsoft.com/office/2006/metadata/properties"/>
    <ds:schemaRef ds:uri="b1e4d6ee-9f6f-43f8-a618-24f3d84da28f"/>
    <ds:schemaRef ds:uri="http://schemas.microsoft.com/office/2006/documentManagement/types"/>
    <ds:schemaRef ds:uri="http://purl.org/dc/terms/"/>
    <ds:schemaRef ds:uri="http://schemas.openxmlformats.org/package/2006/metadata/core-properties"/>
    <ds:schemaRef ds:uri="f577acbf-5b0b-4b4f-9948-268e97f8d3a4"/>
    <ds:schemaRef ds:uri="http://www.w3.org/XML/1998/namespace"/>
  </ds:schemaRefs>
</ds:datastoreItem>
</file>

<file path=customXml/itemProps2.xml><?xml version="1.0" encoding="utf-8"?>
<ds:datastoreItem xmlns:ds="http://schemas.openxmlformats.org/officeDocument/2006/customXml" ds:itemID="{E21AFCC0-734A-4A90-A597-A1CB34860DCD}">
  <ds:schemaRefs>
    <ds:schemaRef ds:uri="http://schemas.microsoft.com/sharepoint/v3/contenttype/forms"/>
  </ds:schemaRefs>
</ds:datastoreItem>
</file>

<file path=customXml/itemProps3.xml><?xml version="1.0" encoding="utf-8"?>
<ds:datastoreItem xmlns:ds="http://schemas.openxmlformats.org/officeDocument/2006/customXml" ds:itemID="{A79EAE08-AAD0-49B9-BF66-164C225CC52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577acbf-5b0b-4b4f-9948-268e97f8d3a4"/>
    <ds:schemaRef ds:uri="b1e4d6ee-9f6f-43f8-a618-24f3d84da2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2423</TotalTime>
  <Words>2439</Words>
  <Application>Microsoft Office PowerPoint</Application>
  <PresentationFormat>Widescreen</PresentationFormat>
  <Paragraphs>203</Paragraphs>
  <Slides>29</Slides>
  <Notes>10</Notes>
  <HiddenSlides>0</HiddenSlides>
  <MMClips>0</MMClips>
  <ScaleCrop>false</ScaleCrop>
  <HeadingPairs>
    <vt:vector size="6" baseType="variant">
      <vt:variant>
        <vt:lpstr>Fonts Used</vt:lpstr>
      </vt:variant>
      <vt:variant>
        <vt:i4>8</vt:i4>
      </vt:variant>
      <vt:variant>
        <vt:lpstr>Theme</vt:lpstr>
      </vt:variant>
      <vt:variant>
        <vt:i4>31</vt:i4>
      </vt:variant>
      <vt:variant>
        <vt:lpstr>Slide Titles</vt:lpstr>
      </vt:variant>
      <vt:variant>
        <vt:i4>29</vt:i4>
      </vt:variant>
    </vt:vector>
  </HeadingPairs>
  <TitlesOfParts>
    <vt:vector size="68" baseType="lpstr">
      <vt:lpstr>Aptos</vt:lpstr>
      <vt:lpstr>Aptos Display</vt:lpstr>
      <vt:lpstr>Arial</vt:lpstr>
      <vt:lpstr>Century Gothic</vt:lpstr>
      <vt:lpstr>Franklin Gothic Book</vt:lpstr>
      <vt:lpstr>Franklin Gothic Medium</vt:lpstr>
      <vt:lpstr>Libre Franklin</vt:lpstr>
      <vt:lpstr>Play</vt:lpstr>
      <vt:lpstr>Plus Default 2025</vt:lpstr>
      <vt:lpstr>Plus Default 2025</vt:lpstr>
      <vt:lpstr>Plus Default 2025</vt:lpstr>
      <vt:lpstr>Plus Default 2025</vt:lpstr>
      <vt:lpstr>Plus Default 2025</vt:lpstr>
      <vt:lpstr>Plus Default 2025</vt:lpstr>
      <vt:lpstr>Plus Default 2025</vt:lpstr>
      <vt:lpstr>Plus Default 2025</vt:lpstr>
      <vt:lpstr>Plus Default 2025</vt:lpstr>
      <vt:lpstr>Plus Default 2025</vt:lpstr>
      <vt:lpstr>Plus Default 2025</vt:lpstr>
      <vt:lpstr>Plus Default 2025</vt:lpstr>
      <vt:lpstr>Plus Default 2025</vt:lpstr>
      <vt:lpstr>Plus Default 2025</vt:lpstr>
      <vt:lpstr>Plus Default 2025</vt:lpstr>
      <vt:lpstr>Plus Default 2025</vt:lpstr>
      <vt:lpstr>Plus Default 2025</vt:lpstr>
      <vt:lpstr>Plus Default 2025</vt:lpstr>
      <vt:lpstr>Plus Default 2025</vt:lpstr>
      <vt:lpstr>Plus Default 2025</vt:lpstr>
      <vt:lpstr>Plus Default 2025</vt:lpstr>
      <vt:lpstr>Plus Default 2025</vt:lpstr>
      <vt:lpstr>Plus Default 2025</vt:lpstr>
      <vt:lpstr>Plus Default 2025</vt:lpstr>
      <vt:lpstr>Plus Default 2025</vt:lpstr>
      <vt:lpstr>Plus Default 2025</vt:lpstr>
      <vt:lpstr>Plus Default 2025</vt:lpstr>
      <vt:lpstr>Plus Default 2025</vt:lpstr>
      <vt:lpstr>Plus Default 2025</vt:lpstr>
      <vt:lpstr>Plus Default 2025</vt:lpstr>
      <vt:lpstr>Vapor Trail</vt:lpstr>
      <vt:lpstr>Learning Based Navigation for Robots</vt:lpstr>
      <vt:lpstr>Team Members</vt:lpstr>
      <vt:lpstr>Agenda</vt:lpstr>
      <vt:lpstr>overview</vt:lpstr>
      <vt:lpstr>Robots in Random 2D Worlds</vt:lpstr>
      <vt:lpstr>Exploratory Data Analysis</vt:lpstr>
      <vt:lpstr>Exploratory Data Analysis</vt:lpstr>
      <vt:lpstr>Run Level Variability Analysis</vt:lpstr>
      <vt:lpstr>Shifting-Signals Problem</vt:lpstr>
      <vt:lpstr>Feature Uniqueness Analysis</vt:lpstr>
      <vt:lpstr>World Generation and Sensors</vt:lpstr>
      <vt:lpstr>Data Generation Using A* Algorithm</vt:lpstr>
      <vt:lpstr>Dataset Variations</vt:lpstr>
      <vt:lpstr>Evaluation Metrics</vt:lpstr>
      <vt:lpstr>Model Selection Overview</vt:lpstr>
      <vt:lpstr>Results</vt:lpstr>
      <vt:lpstr>Performance in the simulator</vt:lpstr>
      <vt:lpstr>Demo</vt:lpstr>
      <vt:lpstr>Neural Network Architecture Choices</vt:lpstr>
      <vt:lpstr>Neural Network Architecture</vt:lpstr>
      <vt:lpstr>Neural Network Variants</vt:lpstr>
      <vt:lpstr>Neural Network Variants</vt:lpstr>
      <vt:lpstr>Neural Network Architecture Evolution</vt:lpstr>
      <vt:lpstr>Neural Network Architecture Results</vt:lpstr>
      <vt:lpstr>Discussion: Model Performance Insights</vt:lpstr>
      <vt:lpstr>Future Work: Increasing Environment Complexity</vt:lpstr>
      <vt:lpstr>Future Work: Advanced Learning Paradigms</vt:lpstr>
      <vt:lpstr>Conclusion</vt:lpstr>
      <vt:lpstr>The End.  Thank you for watching!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dc:creator>
  <cp:lastModifiedBy>Tanya N</cp:lastModifiedBy>
  <cp:revision>74</cp:revision>
  <dcterms:created xsi:type="dcterms:W3CDTF">2018-06-07T21:39:02Z</dcterms:created>
  <dcterms:modified xsi:type="dcterms:W3CDTF">2025-08-11T23:23:35Z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0x010100CD401524DC532D42A0E0ED886331A72B</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t-dahop@microsoft.com</vt:lpwstr>
  </property>
  <property fmtid="{D5CDD505-2E9C-101B-9397-08002B2CF9AE}" pid="6" name="MSIP_Label_f42aa342-8706-4288-bd11-ebb85995028c_SetDate">
    <vt:lpwstr>2018-06-18T13:45:27.3782680Z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